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9CC2-839A-494B-81FB-F4E64E486A3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51D-4467-4D68-B032-92BFA09A1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9CC2-839A-494B-81FB-F4E64E486A3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51D-4467-4D68-B032-92BFA09A1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9CC2-839A-494B-81FB-F4E64E486A3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51D-4467-4D68-B032-92BFA09A1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9CC2-839A-494B-81FB-F4E64E486A3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51D-4467-4D68-B032-92BFA09A1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9CC2-839A-494B-81FB-F4E64E486A3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51D-4467-4D68-B032-92BFA09A1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9CC2-839A-494B-81FB-F4E64E486A3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51D-4467-4D68-B032-92BFA09A1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9CC2-839A-494B-81FB-F4E64E486A3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51D-4467-4D68-B032-92BFA09A1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9CC2-839A-494B-81FB-F4E64E486A3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51D-4467-4D68-B032-92BFA09A1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9CC2-839A-494B-81FB-F4E64E486A3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51D-4467-4D68-B032-92BFA09A1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9CC2-839A-494B-81FB-F4E64E486A3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51D-4467-4D68-B032-92BFA09A1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9CC2-839A-494B-81FB-F4E64E486A3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51D-4467-4D68-B032-92BFA09A1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A9CC2-839A-494B-81FB-F4E64E486A3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451D-4467-4D68-B032-92BFA09A1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1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DAN SJEĆANJA NA ŽRTVE DOMOVINSKOG RATA I DAN SJEĆANJA NA ŽRTVU VUKOVARA I ŠKABRNJE 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VUKOVAR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7488273" cy="47693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/>
              <a:t>UČENICI SU IZRADILI ZASTAVE I VODOTORNJEVE OD KOLAŽA TE PRIGODNI PLAKAT ZA OBILJEŽAVANJE DANA.</a:t>
            </a:r>
            <a:endParaRPr lang="en-US" sz="2000" b="1" dirty="0"/>
          </a:p>
        </p:txBody>
      </p:sp>
      <p:pic>
        <p:nvPicPr>
          <p:cNvPr id="5" name="Content Placeholder 4" descr="VUKOVAR.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1843881"/>
            <a:ext cx="4038600" cy="4038600"/>
          </a:xfrm>
        </p:spPr>
      </p:pic>
      <p:pic>
        <p:nvPicPr>
          <p:cNvPr id="6" name="Content Placeholder 5" descr="VUKOVAR.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1843881"/>
            <a:ext cx="4038600" cy="4038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200" b="1" dirty="0" smtClean="0"/>
              <a:t>UZ MINUTU ŠUTNJE, UČENICI SU PALJENJEM LAMPIONA ODALI POČAST SVIM ŽRTVAMA RATA</a:t>
            </a:r>
            <a:r>
              <a:rPr lang="hr-HR" dirty="0" smtClean="0"/>
              <a:t>.</a:t>
            </a:r>
            <a:endParaRPr lang="en-US" dirty="0"/>
          </a:p>
        </p:txBody>
      </p:sp>
      <p:pic>
        <p:nvPicPr>
          <p:cNvPr id="5" name="Content Placeholder 4" descr="VUKOVAR.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1843881"/>
            <a:ext cx="4038600" cy="4038600"/>
          </a:xfrm>
        </p:spPr>
      </p:pic>
      <p:pic>
        <p:nvPicPr>
          <p:cNvPr id="6" name="Content Placeholder 5" descr="VUKOVAR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83593"/>
            <a:ext cx="4038600" cy="275917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DAN SJEĆANJA NA ŽRTVE DOMOVINSKOG RATA I DAN SJEĆANJA NA ŽRTVU VUKOVARA I ŠKABRNJE </vt:lpstr>
      <vt:lpstr>UČENICI SU IZRADILI ZASTAVE I VODOTORNJEVE OD KOLAŽA TE PRIGODNI PLAKAT ZA OBILJEŽAVANJE DANA.</vt:lpstr>
      <vt:lpstr>UZ MINUTU ŠUTNJE, UČENICI SU PALJENJEM LAMPIONA ODALI POČAST SVIM ŽRTVAMA RATA.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SJEĆANJA NA ŽRTVE DOMOVINSKOG RATA I DAN SJEĆANJA NA ŽRTVU VUKOVARA I ŠKABRNJE </dc:title>
  <dc:creator>Alenka</dc:creator>
  <cp:lastModifiedBy>Alenka</cp:lastModifiedBy>
  <cp:revision>2</cp:revision>
  <dcterms:created xsi:type="dcterms:W3CDTF">2022-12-06T07:22:10Z</dcterms:created>
  <dcterms:modified xsi:type="dcterms:W3CDTF">2022-12-06T07:42:26Z</dcterms:modified>
</cp:coreProperties>
</file>