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3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31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7" r:id="rId44"/>
    <p:sldId id="308" r:id="rId45"/>
    <p:sldId id="310" r:id="rId46"/>
    <p:sldId id="311" r:id="rId4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9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3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3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3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3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4A5BB58-826C-468C-9C6F-97F2CE65DE54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2188C99-DD43-4942-A5C7-239D3E276636}" type="slidenum">
              <a:rPr lang="hr-HR" sz="1200" b="0" strike="noStrike" spc="-1">
                <a:latin typeface="Times New Roman"/>
              </a:rPr>
              <a:t>19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5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3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93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6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66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 fontScale="20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146124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 fontScale="20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 fontScale="20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146124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 fontScale="20000"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7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3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4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4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9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4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6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2"/>
          <p:cNvSpPr/>
          <p:nvPr/>
        </p:nvSpPr>
        <p:spPr>
          <a:xfrm>
            <a:off x="360000" y="4003200"/>
            <a:ext cx="914328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hr-HR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                                                           </a:t>
            </a:r>
            <a:endParaRPr lang="hr-HR" sz="2000" b="0" strike="noStrike" spc="-1">
              <a:latin typeface="Arial"/>
            </a:endParaRPr>
          </a:p>
          <a:p>
            <a:pPr marL="54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hr-HR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                                                                                        </a:t>
            </a:r>
            <a:endParaRPr lang="hr-HR" sz="2000" b="0" strike="noStrike" spc="-1">
              <a:latin typeface="Arial"/>
            </a:endParaRPr>
          </a:p>
          <a:p>
            <a:pPr marL="54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045" y="1239716"/>
            <a:ext cx="7359163" cy="20486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/>
              <a:t>AKTIVNOSTI U PRVOM POLUGODIŠTU </a:t>
            </a:r>
            <a:br>
              <a:rPr lang="hr-HR" sz="3600" b="1" dirty="0"/>
            </a:br>
            <a:r>
              <a:rPr lang="hr-HR" sz="3600" b="1" dirty="0"/>
              <a:t>       šk.g.2024./2025.</a:t>
            </a:r>
            <a:br>
              <a:rPr lang="hr-HR" sz="3600" b="1" dirty="0"/>
            </a:br>
            <a:br>
              <a:rPr lang="hr-HR" sz="3600" b="1" dirty="0"/>
            </a:br>
            <a:r>
              <a:rPr lang="hr-HR" sz="3600" b="1" dirty="0"/>
              <a:t>       PŠ BAŠANIJA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lika 6" descr="Slika na kojoj se prikazuje odijevanje, osoba, obuća, dječak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1800" y="213480"/>
            <a:ext cx="6979320" cy="44820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383" name="Rezervirano mjesto sadržaja 4" descr="Slika na kojoj se prikazuje odijevanje, osoba, obuća, dječak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5920920" y="4386600"/>
            <a:ext cx="3009960" cy="22572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  <p:sp>
        <p:nvSpPr>
          <p:cNvPr id="384" name="CustomShape 1"/>
          <p:cNvSpPr/>
          <p:nvPr/>
        </p:nvSpPr>
        <p:spPr>
          <a:xfrm>
            <a:off x="0" y="5392440"/>
            <a:ext cx="3799080" cy="10022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Gill Sans MT"/>
              </a:rPr>
              <a:t>Dani kruha i zahvalnosti za plodove zemlje</a:t>
            </a:r>
            <a:endParaRPr lang="hr-H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Rezervirano mjesto sadržaja 4" descr="Slika na kojoj se prikazuje odijevanje, osoba, u dvorani, zid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40" y="889200"/>
            <a:ext cx="7859160" cy="50788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98612" y="346681"/>
            <a:ext cx="8946776" cy="953202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</a:rPr>
              <a:t>Dan kravate</a:t>
            </a:r>
            <a:endParaRPr lang="hr-HR" sz="4400" b="0" strike="noStrike" spc="-1">
              <a:latin typeface="Arial"/>
            </a:endParaRPr>
          </a:p>
        </p:txBody>
      </p:sp>
      <p:pic>
        <p:nvPicPr>
          <p:cNvPr id="387" name="Rezervirano mjesto sadržaja 4" descr="Slika na kojoj se prikazuje odijevanje, osoba, zid, u dvorani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22" y="1532965"/>
            <a:ext cx="7458854" cy="4643717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lika 355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1543" y="3541517"/>
            <a:ext cx="4316315" cy="303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0" name="Slika 356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23012" y="3541517"/>
            <a:ext cx="4140408" cy="303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898" y="131462"/>
            <a:ext cx="2932878" cy="373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lika 36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80741" y="3663444"/>
            <a:ext cx="4191155" cy="313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6" name="CustomShape 1"/>
          <p:cNvSpPr/>
          <p:nvPr/>
        </p:nvSpPr>
        <p:spPr>
          <a:xfrm>
            <a:off x="457200" y="0"/>
            <a:ext cx="8228160" cy="12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Ususret jeseni</a:t>
            </a:r>
            <a:endParaRPr lang="hr-HR" sz="4400" b="0" strike="noStrike" spc="-1" dirty="0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57200" y="1604160"/>
            <a:ext cx="822816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398" name="Slika 364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" y="979397"/>
            <a:ext cx="3819119" cy="274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" name="Slika 365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04928" y="979397"/>
            <a:ext cx="3880432" cy="283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0" y="366840"/>
            <a:ext cx="9143280" cy="8110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</a:rPr>
              <a:t>Mjesec hrvatske knjige </a:t>
            </a:r>
            <a:endParaRPr lang="hr-HR" sz="4400" b="0" strike="noStrike" spc="-1">
              <a:latin typeface="Arial"/>
            </a:endParaRPr>
          </a:p>
        </p:txBody>
      </p:sp>
      <p:pic>
        <p:nvPicPr>
          <p:cNvPr id="401" name="Rezervirano mjesto sadržaja 4" descr="Slika na kojoj se prikazuje tekst, obuća, odijevanje, u dvorani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585800" y="1438920"/>
            <a:ext cx="5902200" cy="44265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sp>
        <p:nvSpPr>
          <p:cNvPr id="402" name="CustomShape 2"/>
          <p:cNvSpPr/>
          <p:nvPr/>
        </p:nvSpPr>
        <p:spPr>
          <a:xfrm>
            <a:off x="0" y="6126480"/>
            <a:ext cx="9143280" cy="4870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Gradska knjižnica Umag</a:t>
            </a:r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lika 367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0681" y="179295"/>
            <a:ext cx="4499577" cy="324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5" name="Slika 368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58235" y="3272117"/>
            <a:ext cx="4732080" cy="345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Rezervirano mjesto sadržaja 3" descr="Slika na kojoj se prikazuje odijevanje, knjiga, tekst, obuća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237240" y="137160"/>
            <a:ext cx="3074040" cy="23054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407" name="Slika 5" descr="Slika na kojoj se prikazuje knjiga, u dvorani, tekst, komoda s knjigama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2729160" y="1927080"/>
            <a:ext cx="6035760" cy="45266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lika 36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4645" y="150219"/>
            <a:ext cx="3963600" cy="297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" name="Slika 370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94000">
            <a:off x="5142029" y="751165"/>
            <a:ext cx="4260600" cy="319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" name="Slika 371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4080" y="3357247"/>
            <a:ext cx="4525200" cy="339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Rezervirano mjesto sadržaja 4" descr="Slika na kojoj se prikazuje odijevanje, osoba, tekst, obuća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744120" y="557280"/>
            <a:ext cx="7656480" cy="57423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57200" y="272880"/>
            <a:ext cx="82281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357" name="CustomShape 2"/>
          <p:cNvSpPr/>
          <p:nvPr/>
        </p:nvSpPr>
        <p:spPr>
          <a:xfrm>
            <a:off x="457200" y="1604160"/>
            <a:ext cx="822816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358" name="Slika 329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803293">
            <a:off x="-8067" y="2214324"/>
            <a:ext cx="4565068" cy="33234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9" name="Slika 330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977196">
            <a:off x="4427754" y="2503278"/>
            <a:ext cx="4564080" cy="3394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6331" y="5155570"/>
            <a:ext cx="6551936" cy="86423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1940" y="129733"/>
            <a:ext cx="8014447" cy="1211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>
                <a:solidFill>
                  <a:schemeClr val="tx1"/>
                </a:solidFill>
              </a:rPr>
              <a:t>Našim </a:t>
            </a:r>
            <a:r>
              <a:rPr lang="hr-HR" sz="3200" dirty="0" err="1">
                <a:solidFill>
                  <a:schemeClr val="tx1"/>
                </a:solidFill>
              </a:rPr>
              <a:t>prvašićima</a:t>
            </a:r>
            <a:r>
              <a:rPr lang="hr-HR" sz="3200" dirty="0">
                <a:solidFill>
                  <a:schemeClr val="tx1"/>
                </a:solidFill>
              </a:rPr>
              <a:t> želimo sretan polazak u 1.razred</a:t>
            </a:r>
          </a:p>
        </p:txBody>
      </p:sp>
      <p:sp>
        <p:nvSpPr>
          <p:cNvPr id="4" name="Nasmiješeno lice 3"/>
          <p:cNvSpPr/>
          <p:nvPr/>
        </p:nvSpPr>
        <p:spPr>
          <a:xfrm>
            <a:off x="838674" y="1072197"/>
            <a:ext cx="550855" cy="519681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24" y="2484563"/>
            <a:ext cx="689479" cy="6475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996" y="1105138"/>
            <a:ext cx="560881" cy="5303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418" y="6142867"/>
            <a:ext cx="630300" cy="5960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0" y="366840"/>
            <a:ext cx="9143280" cy="7603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</a:rPr>
              <a:t>Mama, budi zdrava</a:t>
            </a:r>
            <a:endParaRPr lang="hr-HR" sz="4400" b="0" strike="noStrike" spc="-1">
              <a:latin typeface="Arial"/>
            </a:endParaRPr>
          </a:p>
        </p:txBody>
      </p:sp>
      <p:pic>
        <p:nvPicPr>
          <p:cNvPr id="413" name="Rezervirano mjesto sadržaja 8" descr="Slika na kojoj se prikazuje vanjski, odijevanje, obuća, ružičasta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299960" y="1581840"/>
            <a:ext cx="6544800" cy="49086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0" y="366840"/>
            <a:ext cx="9143280" cy="7603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</a:rPr>
              <a:t>Svjetski dan štednje</a:t>
            </a:r>
            <a:endParaRPr lang="hr-HR" sz="4400" b="0" strike="noStrike" spc="-1">
              <a:latin typeface="Arial"/>
            </a:endParaRPr>
          </a:p>
        </p:txBody>
      </p:sp>
      <p:pic>
        <p:nvPicPr>
          <p:cNvPr id="415" name="Rezervirano mjesto sadržaja 4" descr="Slika na kojoj se prikazuje odijevanje, Ljudsko lice, grupa, u dvorani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220760" y="1463040"/>
            <a:ext cx="6703560" cy="50274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lika 377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7858" y="181742"/>
            <a:ext cx="7193485" cy="5125362"/>
          </a:xfrm>
          <a:prstGeom prst="rect">
            <a:avLst/>
          </a:prstGeom>
          <a:ln w="0"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70" y="5226424"/>
            <a:ext cx="8686801" cy="1537446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Zahvala IKB Umag i mami Aleksandri </a:t>
            </a:r>
            <a:r>
              <a:rPr lang="hr-HR" sz="2400" dirty="0" err="1"/>
              <a:t>Finderle</a:t>
            </a:r>
            <a:r>
              <a:rPr lang="hr-HR" sz="2400" dirty="0"/>
              <a:t> na korisnim i prekrasnim poklonima.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0" y="298080"/>
            <a:ext cx="9143280" cy="10954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0" strike="noStrike" spc="-1">
                <a:solidFill>
                  <a:srgbClr val="FFFFFF"/>
                </a:solidFill>
                <a:latin typeface="Gill Sans MT"/>
              </a:rPr>
              <a:t>Dan sjećanja na žrtve Domovinskog rata </a:t>
            </a:r>
            <a:br/>
            <a:r>
              <a:rPr lang="hr-HR" sz="3200" b="0" strike="noStrike" spc="-1">
                <a:solidFill>
                  <a:srgbClr val="FFFFFF"/>
                </a:solidFill>
                <a:latin typeface="Gill Sans MT"/>
              </a:rPr>
              <a:t>i Dan sjećanja na žrtvu Vukovara i Škabrnje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419" name="Rezervirano mjesto sadržaja 4" descr="Slika na kojoj se prikazuje zid, Ljudsko lice, crtić, odijevanje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36360" y="2009880"/>
            <a:ext cx="7271640" cy="42836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lika 6" descr="Slika na kojoj se prikazuje u dvorani, zid, stepenice, držač za ruke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94920" y="1551960"/>
            <a:ext cx="3954240" cy="37533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421" name="Rezervirano mjesto sadržaja 4" descr="Slika na kojoj se prikazuje zid, odijevanje, Ljudsko lice, osoba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2200" y="1599840"/>
            <a:ext cx="4942440" cy="36568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lika 38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000" y="180000"/>
            <a:ext cx="4139280" cy="3104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3" name="Slika 382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53106" y="180000"/>
            <a:ext cx="4139280" cy="310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4" name="Slika 383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26400">
            <a:off x="2210040" y="3216600"/>
            <a:ext cx="4038840" cy="302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lika 38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6579" y="70080"/>
            <a:ext cx="4023360" cy="301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6" name="Slika 385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6471" y="70080"/>
            <a:ext cx="4041092" cy="301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7" name="Slika 386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25747" y="3252021"/>
            <a:ext cx="4679280" cy="35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0" y="357120"/>
            <a:ext cx="9143280" cy="10821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3200" b="0" strike="noStrike" spc="-1">
                <a:solidFill>
                  <a:srgbClr val="FFFFFF"/>
                </a:solidFill>
                <a:latin typeface="Gill Sans MT"/>
              </a:rPr>
              <a:t>Projektni dan</a:t>
            </a:r>
            <a:br/>
            <a:r>
              <a:rPr lang="hr-HR" sz="3200" b="0" strike="noStrike" spc="-1">
                <a:solidFill>
                  <a:srgbClr val="FFFFFF"/>
                </a:solidFill>
                <a:latin typeface="Gill Sans MT"/>
              </a:rPr>
              <a:t>Radionica: Božićni ukrasi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429" name="Rezervirano mjesto sadržaja 4" descr="Slika na kojoj se prikazuje Dječja umjetnost, crtić, u dvorani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46800" y="1886040"/>
            <a:ext cx="7251120" cy="43768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lika 6" descr="Slika na kojoj se prikazuje zid, u dvorani, tekst, modni dodatak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208760" y="1427040"/>
            <a:ext cx="4601880" cy="40032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431" name="Rezervirano mjesto sadržaja 4" descr="Slika na kojoj se prikazuje odijevanje, osoba, dječak, Dječja umjetnost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-208800" y="1679400"/>
            <a:ext cx="4662720" cy="34970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Rezervirano mjesto sadržaja 3" descr="Slika na kojoj se prikazuje u dvorani, zid, tekst, sat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360" y="933480"/>
            <a:ext cx="7920000" cy="499032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lika 33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81714" y="559648"/>
            <a:ext cx="6757740" cy="4847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8069" y="5407270"/>
            <a:ext cx="8361485" cy="1239714"/>
          </a:xfrm>
        </p:spPr>
        <p:txBody>
          <a:bodyPr>
            <a:normAutofit fontScale="90000"/>
          </a:bodyPr>
          <a:lstStyle/>
          <a:p>
            <a:br>
              <a:rPr lang="hr-HR" dirty="0">
                <a:solidFill>
                  <a:srgbClr val="C00000"/>
                </a:solidFill>
              </a:rPr>
            </a:br>
            <a:r>
              <a:rPr lang="hr-HR" dirty="0">
                <a:solidFill>
                  <a:srgbClr val="C00000"/>
                </a:solidFill>
              </a:rPr>
              <a:t>                 </a:t>
            </a:r>
            <a:r>
              <a:rPr lang="hr-HR" dirty="0"/>
              <a:t> </a:t>
            </a:r>
            <a:r>
              <a:rPr lang="hr-HR" dirty="0" err="1"/>
              <a:t>juraj</a:t>
            </a:r>
            <a:r>
              <a:rPr lang="hr-HR" dirty="0"/>
              <a:t>    </a:t>
            </a:r>
            <a:r>
              <a:rPr lang="hr-HR" dirty="0">
                <a:solidFill>
                  <a:srgbClr val="C00000"/>
                </a:solidFill>
              </a:rPr>
              <a:t>         </a:t>
            </a:r>
            <a:r>
              <a:rPr lang="hr-HR" dirty="0"/>
              <a:t>  LIAM   </a:t>
            </a:r>
            <a:br>
              <a:rPr lang="hr-HR" dirty="0"/>
            </a:br>
            <a:r>
              <a:rPr lang="hr-HR" dirty="0"/>
              <a:t>  </a:t>
            </a:r>
            <a:r>
              <a:rPr lang="hr-HR" dirty="0">
                <a:solidFill>
                  <a:srgbClr val="C00000"/>
                </a:solidFill>
              </a:rPr>
              <a:t>Matea</a:t>
            </a:r>
            <a:r>
              <a:rPr lang="hr-HR" dirty="0"/>
              <a:t>                  </a:t>
            </a:r>
            <a:r>
              <a:rPr lang="hr-HR" dirty="0" err="1">
                <a:solidFill>
                  <a:srgbClr val="C00000"/>
                </a:solidFill>
              </a:rPr>
              <a:t>lejla</a:t>
            </a:r>
            <a:r>
              <a:rPr lang="hr-HR" dirty="0">
                <a:solidFill>
                  <a:srgbClr val="C00000"/>
                </a:solidFill>
              </a:rPr>
              <a:t>  </a:t>
            </a:r>
            <a:r>
              <a:rPr lang="hr-HR" dirty="0"/>
              <a:t>            </a:t>
            </a:r>
            <a:r>
              <a:rPr lang="hr-HR" dirty="0" err="1">
                <a:solidFill>
                  <a:srgbClr val="C00000"/>
                </a:solidFill>
              </a:rPr>
              <a:t>veronica</a:t>
            </a:r>
            <a:r>
              <a:rPr lang="hr-HR" dirty="0">
                <a:solidFill>
                  <a:srgbClr val="C00000"/>
                </a:solidFill>
              </a:rPr>
              <a:t>  </a:t>
            </a:r>
            <a:r>
              <a:rPr lang="hr-HR" dirty="0"/>
              <a:t>                                </a:t>
            </a:r>
            <a:endParaRPr lang="hr-H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Rezervirano mjesto sadržaja 4" descr="Slika na kojoj se prikazuje odijevanje, Dječja umjetnost, osoba, dječak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678240" y="507960"/>
            <a:ext cx="7788600" cy="58413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Rezervirano mjesto sadržaja 4" descr="Slika na kojoj se prikazuje odijevanje, u dvorani, kutija, plastičan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766080" y="573840"/>
            <a:ext cx="7612560" cy="57092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Rezervirano mjesto sadržaja 4" descr="Slika na kojoj se prikazuje odijevanje, u dvorani, Dječja umjetnost, tekst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761400" y="570240"/>
            <a:ext cx="7622280" cy="57168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lika 388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20400">
            <a:off x="-292630" y="830851"/>
            <a:ext cx="3809160" cy="285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8" name="Slika 389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5458284" y="3144883"/>
            <a:ext cx="4044960" cy="303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9" name="Slika 390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96400">
            <a:off x="2473537" y="1904535"/>
            <a:ext cx="4044960" cy="303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56840" y="274680"/>
            <a:ext cx="8228160" cy="11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443" name="Slika 394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1200">
            <a:off x="5625360" y="3195720"/>
            <a:ext cx="3958200" cy="296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4" name="Slika 395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600">
            <a:off x="-406877" y="626506"/>
            <a:ext cx="3777840" cy="28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5" name="Slika 396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98800">
            <a:off x="2544171" y="1907614"/>
            <a:ext cx="3930480" cy="29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lika 40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000" y="209880"/>
            <a:ext cx="3521012" cy="29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" name="Slika 401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50040" y="340020"/>
            <a:ext cx="4039200" cy="270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1" name="Slika 402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000" y="3565080"/>
            <a:ext cx="3599280" cy="287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2" name="Slika 403_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0000" y="3600000"/>
            <a:ext cx="4139280" cy="284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lika 40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2094" y="216266"/>
            <a:ext cx="2552118" cy="360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4" name="Slika 405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73000">
            <a:off x="5768974" y="796422"/>
            <a:ext cx="3635467" cy="249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5" name="Slika 406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5400">
            <a:off x="1236411" y="3592564"/>
            <a:ext cx="3595334" cy="2626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330" y="3072522"/>
            <a:ext cx="2632189" cy="363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lika 40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000" y="210240"/>
            <a:ext cx="3799440" cy="284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7" name="Slika 408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43080" y="255600"/>
            <a:ext cx="3738960" cy="280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8" name="Slika 409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836048" y="3659657"/>
            <a:ext cx="3512520" cy="263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318" y="3407542"/>
            <a:ext cx="4188130" cy="3137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0" y="357120"/>
            <a:ext cx="9143280" cy="9183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Gill Sans MT"/>
              </a:rPr>
              <a:t>Radionica: Izrada svijećnjaka</a:t>
            </a:r>
            <a:endParaRPr lang="hr-HR" sz="4400" b="0" strike="noStrike" spc="-1">
              <a:latin typeface="Arial"/>
            </a:endParaRPr>
          </a:p>
        </p:txBody>
      </p:sp>
      <p:pic>
        <p:nvPicPr>
          <p:cNvPr id="466" name="Rezervirano mjesto sadržaja 4" descr="Slika na kojoj se prikazuje Dječja umjetnost, tekst, u dvorani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256040" y="1525680"/>
            <a:ext cx="6632640" cy="49744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Rezervirano mjesto sadržaja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6"/>
          <a:stretch/>
        </p:blipFill>
        <p:spPr>
          <a:xfrm rot="5400000">
            <a:off x="263520" y="311760"/>
            <a:ext cx="3666240" cy="36010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  <p:pic>
        <p:nvPicPr>
          <p:cNvPr id="468" name="Rezervirano mjesto sadržaja 7" descr="Slika na kojoj se prikazuje osoba, odijevanje, kotač, u dvorani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3337560" y="1066680"/>
            <a:ext cx="6298560" cy="47235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469" name="Slika 9" descr="Slika na kojoj se prikazuje u dvorani, Prisutan, pokloni za goste na vjenčanju, crveno&#10;&#10;Opis je automatski generira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54"/>
          <a:stretch/>
        </p:blipFill>
        <p:spPr>
          <a:xfrm rot="10800000">
            <a:off x="295920" y="4238640"/>
            <a:ext cx="3571200" cy="23392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7200" y="272880"/>
            <a:ext cx="82281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0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Dobrodošli u 2. razred</a:t>
            </a:r>
            <a:endParaRPr lang="hr-HR" sz="4000" strike="noStrike" spc="-1" dirty="0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457200" y="1604160"/>
            <a:ext cx="4014720" cy="18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363" name="CustomShape 3"/>
          <p:cNvSpPr/>
          <p:nvPr/>
        </p:nvSpPr>
        <p:spPr>
          <a:xfrm>
            <a:off x="4674240" y="1604160"/>
            <a:ext cx="4014720" cy="18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364" name="CustomShape 4"/>
          <p:cNvSpPr/>
          <p:nvPr/>
        </p:nvSpPr>
        <p:spPr>
          <a:xfrm>
            <a:off x="457200" y="3681720"/>
            <a:ext cx="4014720" cy="18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365" name="CustomShape 5"/>
          <p:cNvSpPr/>
          <p:nvPr/>
        </p:nvSpPr>
        <p:spPr>
          <a:xfrm>
            <a:off x="4674240" y="3681720"/>
            <a:ext cx="4014720" cy="18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366" name="Slika 339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147714" y="2397858"/>
            <a:ext cx="4315099" cy="32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7" name="Slika 340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4800">
            <a:off x="4416867" y="1874631"/>
            <a:ext cx="4529464" cy="361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60" y="518575"/>
            <a:ext cx="676715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0" y="357120"/>
            <a:ext cx="9143280" cy="91836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 dirty="0">
                <a:latin typeface="Arial"/>
              </a:rPr>
              <a:t>Ususret blagdanu Svetog Nikole</a:t>
            </a:r>
          </a:p>
        </p:txBody>
      </p:sp>
      <p:pic>
        <p:nvPicPr>
          <p:cNvPr id="471" name="Rezervirano mjesto sadržaja 6" descr="Slika na kojoj se prikazuje u dvorani, igračka, zid, lutka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418040" y="1659240"/>
            <a:ext cx="6308640" cy="47314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57200" y="532800"/>
            <a:ext cx="8228160" cy="62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hr-HR" sz="4400" b="0" strike="noStrike" spc="-1" dirty="0">
              <a:latin typeface="Arial"/>
            </a:endParaRPr>
          </a:p>
        </p:txBody>
      </p:sp>
      <p:pic>
        <p:nvPicPr>
          <p:cNvPr id="474" name="Slika 418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1800">
            <a:off x="5060752" y="771698"/>
            <a:ext cx="4058280" cy="304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5" name="Slika 419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19318" y="3576918"/>
            <a:ext cx="4283506" cy="3127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4" y="147121"/>
            <a:ext cx="2908546" cy="386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lika 422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123" y="140340"/>
            <a:ext cx="3841730" cy="270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92" y="3105884"/>
            <a:ext cx="2706859" cy="3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17" y="3083935"/>
            <a:ext cx="2728065" cy="362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224" y="140340"/>
            <a:ext cx="3660992" cy="274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Slika 43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67835" y="3639671"/>
            <a:ext cx="3915586" cy="290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2" name="Slika 436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000" y="135176"/>
            <a:ext cx="3907200" cy="291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4734">
            <a:off x="5173779" y="802254"/>
            <a:ext cx="3358470" cy="181543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7536">
            <a:off x="1079054" y="3435791"/>
            <a:ext cx="2291676" cy="30469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456840" y="274680"/>
            <a:ext cx="8228160" cy="11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495" name="CustomShape 2"/>
          <p:cNvSpPr/>
          <p:nvPr/>
        </p:nvSpPr>
        <p:spPr>
          <a:xfrm>
            <a:off x="456840" y="-188258"/>
            <a:ext cx="8228520" cy="13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Školski medni dan</a:t>
            </a:r>
            <a:endParaRPr lang="hr-HR" sz="4400" strike="noStrike" spc="-1" dirty="0"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457200" y="1604160"/>
            <a:ext cx="401472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497" name="CustomShape 4"/>
          <p:cNvSpPr/>
          <p:nvPr/>
        </p:nvSpPr>
        <p:spPr>
          <a:xfrm>
            <a:off x="4674240" y="1604160"/>
            <a:ext cx="401472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498" name="Slika 442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6840" y="932721"/>
            <a:ext cx="3717366" cy="26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0" name="Slika 444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76600">
            <a:off x="4270077" y="1455986"/>
            <a:ext cx="3197520" cy="2397960"/>
          </a:xfrm>
          <a:prstGeom prst="rect">
            <a:avLst/>
          </a:prstGeom>
          <a:ln w="0"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01" y="3413481"/>
            <a:ext cx="2463612" cy="327401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0" y="3774661"/>
            <a:ext cx="3717366" cy="278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509" name="CustomShape 2"/>
          <p:cNvSpPr/>
          <p:nvPr/>
        </p:nvSpPr>
        <p:spPr>
          <a:xfrm>
            <a:off x="457200" y="1604520"/>
            <a:ext cx="19591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510" name="CustomShape 3"/>
          <p:cNvSpPr/>
          <p:nvPr/>
        </p:nvSpPr>
        <p:spPr>
          <a:xfrm>
            <a:off x="2514960" y="1604520"/>
            <a:ext cx="19591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511" name="Slika 5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2930" y="397376"/>
            <a:ext cx="4384059" cy="33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" name="Slika 5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78889" y="3265877"/>
            <a:ext cx="4637880" cy="3196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1800" b="0" strike="noStrike" spc="-1" dirty="0">
                <a:solidFill>
                  <a:srgbClr val="000000"/>
                </a:solidFill>
                <a:latin typeface="Arial"/>
              </a:rPr>
              <a:t>         </a:t>
            </a:r>
            <a:endParaRPr lang="hr-HR" sz="1800" b="0" strike="noStrike" spc="-1" dirty="0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457200" y="1604520"/>
            <a:ext cx="19591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516" name="CustomShape 3"/>
          <p:cNvSpPr/>
          <p:nvPr/>
        </p:nvSpPr>
        <p:spPr>
          <a:xfrm>
            <a:off x="2514960" y="1604520"/>
            <a:ext cx="19591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517" name="Slika 437_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14314" y="2945805"/>
            <a:ext cx="4679640" cy="350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8" name="Rezervirano mjesto sadržaja 6_0" descr="Slika na kojoj se prikazuje u dvorani, igračka, zid, lutka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190570" y="206753"/>
            <a:ext cx="4648779" cy="337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71" y="4069976"/>
            <a:ext cx="3995947" cy="2385468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Sretne i vesele blagdane žele vam učiteljice PŠ </a:t>
            </a:r>
            <a:r>
              <a:rPr lang="hr-HR" sz="2400" dirty="0" err="1">
                <a:solidFill>
                  <a:srgbClr val="FF0000"/>
                </a:solidFill>
              </a:rPr>
              <a:t>Bašanija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          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                                                                               Diana i Barbara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208" y="659583"/>
            <a:ext cx="2834886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812" y="0"/>
            <a:ext cx="8129908" cy="1417680"/>
          </a:xfrm>
        </p:spPr>
        <p:txBody>
          <a:bodyPr/>
          <a:lstStyle/>
          <a:p>
            <a:r>
              <a:rPr lang="hr-HR" dirty="0"/>
              <a:t>Ponovno zajedno u 3. i 4. razredu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01" y="1258016"/>
            <a:ext cx="7195888" cy="5396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494" y="384465"/>
            <a:ext cx="679158" cy="6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Rezervirano mjesto sadržaja 4" descr="Slika na kojoj se prikazuje tekst, Dječja umjetnost, rukopis, crtić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39240" y="2073600"/>
            <a:ext cx="4981680" cy="373608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370" name="Slika 6" descr="Slika na kojoj se prikazuje odijevanje, Ljudsko lice, u dvorani, osoba&#10;&#10;Opis je automatski generira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5149080" y="1429920"/>
            <a:ext cx="3195360" cy="239652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371" name="Slika 8" descr="Slika na kojoj se prikazuje osoba, odijevanje, čovjek, u dvorani&#10;&#10;Opis je automatski generira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5124600" y="3999960"/>
            <a:ext cx="3244320" cy="243324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5412" y="211016"/>
            <a:ext cx="7736540" cy="805502"/>
          </a:xfrm>
        </p:spPr>
        <p:txBody>
          <a:bodyPr/>
          <a:lstStyle/>
          <a:p>
            <a:r>
              <a:rPr lang="hr-HR" b="1" dirty="0"/>
              <a:t>Europski dan bez automobila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lika 342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9965" y="232838"/>
            <a:ext cx="3683788" cy="279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4" name="Slika 343_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1593400">
            <a:off x="4820299" y="221843"/>
            <a:ext cx="3665817" cy="282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5" name="Slika 344_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19200">
            <a:off x="639057" y="3474581"/>
            <a:ext cx="3685604" cy="287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753" y="3249428"/>
            <a:ext cx="4438555" cy="332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Rezervirano mjesto sadržaja 4" descr="Slika na kojoj se prikazuje zid, u dvorani, namještaj, stol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42880" y="1778040"/>
            <a:ext cx="6257520" cy="469296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  <a:softEdge rad="126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624"/>
            <a:ext cx="9144000" cy="1160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lika 2" descr="Slika na kojoj se prikazuje u dvorani, stol, cvijet, zid&#10;&#10;Opis je automatski generir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1800" y="406440"/>
            <a:ext cx="8059680" cy="6044400"/>
          </a:xfrm>
          <a:prstGeom prst="rect">
            <a:avLst/>
          </a:prstGeom>
          <a:ln w="0">
            <a:noFill/>
          </a:ln>
          <a:effectLst>
            <a:glow rad="63360">
              <a:srgbClr val="FFFFFF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145</Words>
  <Application>Microsoft Office PowerPoint</Application>
  <PresentationFormat>Prikaz na zaslonu (4:3)</PresentationFormat>
  <Paragraphs>24</Paragraphs>
  <Slides>46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Gill Sans MT</vt:lpstr>
      <vt:lpstr>Times New Roman</vt:lpstr>
      <vt:lpstr>Wingdings 3</vt:lpstr>
      <vt:lpstr>Isječak</vt:lpstr>
      <vt:lpstr>AKTIVNOSTI U PRVOM POLUGODIŠTU         šk.g.2024./2025.         PŠ BAŠANIJA</vt:lpstr>
      <vt:lpstr>PowerPoint prezentacija</vt:lpstr>
      <vt:lpstr>                   juraj               LIAM      Matea                  lejla              veronica                                  </vt:lpstr>
      <vt:lpstr>PowerPoint prezentacija</vt:lpstr>
      <vt:lpstr>Ponovno zajedno u 3. i 4. razredu</vt:lpstr>
      <vt:lpstr>Europski dan bez automobila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Zahvala IKB Umag i mami Aleksandri Finderle na korisnim i prekrasnim poklonima.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Sretne i vesele blagdane žele vam učiteljice PŠ Bašanija                                                                                                   Diana i Barbara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MARIJE I LINE, UMAG</dc:title>
  <dc:subject/>
  <dc:creator>Korisnik</dc:creator>
  <dc:description/>
  <cp:lastModifiedBy>Maja Lalić</cp:lastModifiedBy>
  <cp:revision>55</cp:revision>
  <dcterms:modified xsi:type="dcterms:W3CDTF">2024-12-19T09:25:05Z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