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4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DD046C8-7517-4DA1-A52E-1CC3FB22477F}" type="datetimeFigureOut">
              <a:rPr lang="hr-HR" smtClean="0"/>
              <a:pPr/>
              <a:t>30.1.2015.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BC325D2-9BA9-41AC-B537-D8AB8F2837F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652712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Tjedan niske potrošnje električne energije </a:t>
            </a:r>
            <a:br>
              <a:rPr lang="hr-HR" dirty="0" smtClean="0"/>
            </a:br>
            <a:r>
              <a:rPr lang="hr-HR" dirty="0" smtClean="0"/>
              <a:t>(26.01. - 30.01.2015.)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656184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4. b razred</a:t>
            </a:r>
          </a:p>
          <a:p>
            <a:pPr algn="ctr"/>
            <a:endParaRPr lang="hr-HR" b="1" dirty="0" smtClean="0">
              <a:solidFill>
                <a:schemeClr val="tx1"/>
              </a:solidFill>
            </a:endParaRP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Učiteljica: Marina Batalija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effectLst/>
              </a:rPr>
              <a:t>Tjedan štednje električne energije</a:t>
            </a:r>
            <a:endParaRPr lang="hr-HR" dirty="0">
              <a:effectLst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4797152"/>
            <a:ext cx="7333488" cy="187220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U 4. b razredu tijekom tjedna štednje imali smo raznolike aktivnosti.</a:t>
            </a:r>
          </a:p>
          <a:p>
            <a:pPr algn="ctr"/>
            <a:r>
              <a:rPr lang="hr-HR" dirty="0" smtClean="0"/>
              <a:t>Na satu HJ smo raspravljali na temu: Može li se zabaviti  i  živjeti  bez struje?</a:t>
            </a:r>
          </a:p>
          <a:p>
            <a:pPr algn="ctr"/>
            <a:r>
              <a:rPr lang="hr-HR" dirty="0" smtClean="0"/>
              <a:t>Računali smo na satu matematike koliko smo potrošili novca za račune za struju.</a:t>
            </a:r>
          </a:p>
          <a:p>
            <a:pPr algn="ctr"/>
            <a:r>
              <a:rPr lang="hr-HR" dirty="0" smtClean="0"/>
              <a:t>Na satu PID-a ponovili  koji su obnovljivi izvori  energije te kako  uštedjeti postojeće; razgovarali o štedljivim žaruljama koje su zamijenile one obične sa žarnom niti. Zaključak; nove su skuplje ali dugotrajnije. Nakon svega smo na SRO-a nacrtali </a:t>
            </a:r>
          </a:p>
          <a:p>
            <a:pPr algn="ctr"/>
            <a:r>
              <a:rPr lang="hr-HR" dirty="0" smtClean="0"/>
              <a:t>poruke  kojima želimo podsjetiti odrasle i djecu na štednju električne energije u našoj </a:t>
            </a:r>
            <a:r>
              <a:rPr lang="hr-HR" dirty="0" smtClean="0"/>
              <a:t>školi tijekom </a:t>
            </a:r>
            <a:r>
              <a:rPr lang="hr-HR" dirty="0" smtClean="0"/>
              <a:t>cijele godine. Poruke smo postavili na vidljiva mjesta.</a:t>
            </a:r>
            <a:endParaRPr lang="hr-HR" dirty="0"/>
          </a:p>
        </p:txBody>
      </p:sp>
      <p:pic>
        <p:nvPicPr>
          <p:cNvPr id="5" name="Rezervirano mjesto sadržaja 3" descr="IMG_34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>
            <a:off x="1259632" y="332656"/>
            <a:ext cx="7128792" cy="4392488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D:\000 MARINA - ŠKOLA\Fotografije\4. razred - 2014-15\Štednja struje-26.01.2015\IMG_34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9"/>
            <a:ext cx="669674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 descr="IMG_34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941515" cy="3196740"/>
          </a:xfrm>
          <a:prstGeom prst="rect">
            <a:avLst/>
          </a:prstGeom>
        </p:spPr>
      </p:pic>
      <p:pic>
        <p:nvPicPr>
          <p:cNvPr id="1027" name="Picture 3" descr="D:\000 MARINA - ŠKOLA\Fotografije\4. razred - 2014-15\Štednja struje-26.01.2015\IMG_3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032448" cy="32403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9" name="Picture 3" descr="D:\000 MARINA - ŠKOLA\Fotografije\4. razred - 2014-15\Štednja struje-26.01.2015\IMG_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3600400" cy="2592288"/>
          </a:xfrm>
          <a:prstGeom prst="rect">
            <a:avLst/>
          </a:prstGeom>
          <a:noFill/>
        </p:spPr>
      </p:pic>
      <p:pic>
        <p:nvPicPr>
          <p:cNvPr id="4100" name="Picture 4" descr="D:\000 MARINA - ŠKOLA\Fotografije\4. razred - 2014-15\Štednja struje-26.01.2015\IMG_34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715141" cy="2592288"/>
          </a:xfrm>
          <a:prstGeom prst="rect">
            <a:avLst/>
          </a:prstGeom>
          <a:noFill/>
        </p:spPr>
      </p:pic>
      <p:pic>
        <p:nvPicPr>
          <p:cNvPr id="4101" name="Picture 5" descr="D:\000 MARINA - ŠKOLA\Fotografije\4. razred - 2014-15\Štednja struje-26.01.2015\IMG_35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672408" cy="2592288"/>
          </a:xfrm>
          <a:prstGeom prst="rect">
            <a:avLst/>
          </a:prstGeom>
          <a:noFill/>
        </p:spPr>
      </p:pic>
      <p:pic>
        <p:nvPicPr>
          <p:cNvPr id="4102" name="Picture 6" descr="D:\000 MARINA - ŠKOLA\Fotografije\4. razred - 2014-15\Štednja struje-26.01.2015\IMG_3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4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Pišemo i glagoljicom…</a:t>
            </a:r>
            <a:endParaRPr lang="hr-HR" dirty="0"/>
          </a:p>
        </p:txBody>
      </p:sp>
      <p:pic>
        <p:nvPicPr>
          <p:cNvPr id="4" name="Picture 2" descr="D:\000 MARINA - ŠKOLA\Fotografije\4. razred - 2014-15\Štednja struje-26.01.2015\IMG_3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976664" cy="43744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Oživjele su žarulje i strojevi!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 descr="D:\000 MARINA - ŠKOLA\Fotografije\4. razred - 2014-15\Štednja struje-26.01.2015\IMG_34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251200" cy="2376264"/>
          </a:xfrm>
          <a:prstGeom prst="rect">
            <a:avLst/>
          </a:prstGeom>
          <a:noFill/>
        </p:spPr>
      </p:pic>
      <p:pic>
        <p:nvPicPr>
          <p:cNvPr id="2050" name="Picture 2" descr="D:\000 MARINA - ŠKOLA\Fotografije\4. razred - 2014-15\Štednja struje-26.01.2015\IMG_3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3528392" cy="2340864"/>
          </a:xfrm>
          <a:prstGeom prst="rect">
            <a:avLst/>
          </a:prstGeom>
          <a:noFill/>
        </p:spPr>
      </p:pic>
      <p:pic>
        <p:nvPicPr>
          <p:cNvPr id="2053" name="Picture 5" descr="D:\000 MARINA - ŠKOLA\Fotografije\4. razred - 2014-15\Štednja struje-26.01.2015\IMG_34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12976"/>
            <a:ext cx="3449362" cy="2311659"/>
          </a:xfrm>
          <a:prstGeom prst="rect">
            <a:avLst/>
          </a:prstGeom>
          <a:noFill/>
        </p:spPr>
      </p:pic>
      <p:pic>
        <p:nvPicPr>
          <p:cNvPr id="2051" name="Picture 3" descr="D:\000 MARINA - ŠKOLA\Fotografije\4. razred - 2014-15\Štednja struje-26.01.2015\IMG_349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93096"/>
            <a:ext cx="3240360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/>
              <a:t>O štednji treba stalno promišljati!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D:\000 MARINA - ŠKOLA\Fotografije\4. razred - 2014-15\Štednja struje-26.01.2015\IMG_3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200800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61862"/>
          </a:xfrm>
        </p:spPr>
        <p:txBody>
          <a:bodyPr>
            <a:normAutofit/>
          </a:bodyPr>
          <a:lstStyle/>
          <a:p>
            <a:r>
              <a:rPr lang="hr-HR" sz="3600" dirty="0" smtClean="0"/>
              <a:t>Nastali su i prikladni vicevi o struju.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D:\000 MARINA - ŠKOLA\Fotografije\4. razred - 2014-15\Štednja struje-26.01.2015\IMG_34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32448" cy="3744416"/>
          </a:xfrm>
          <a:prstGeom prst="rect">
            <a:avLst/>
          </a:prstGeom>
          <a:noFill/>
        </p:spPr>
      </p:pic>
      <p:pic>
        <p:nvPicPr>
          <p:cNvPr id="5123" name="Picture 3" descr="D:\000 MARINA - ŠKOLA\Fotografije\4. razred - 2014-15\Štednja struje-26.01.2015\IMG_34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104456" cy="36724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</TotalTime>
  <Words>151</Words>
  <Application>Microsoft Office PowerPoint</Application>
  <PresentationFormat>Prikaz na zaslonu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Oduševljenje</vt:lpstr>
      <vt:lpstr>Tjedan niske potrošnje električne energije  (26.01. - 30.01.2015.)</vt:lpstr>
      <vt:lpstr>Tjedan štednje električne energije</vt:lpstr>
      <vt:lpstr>Slajd 3</vt:lpstr>
      <vt:lpstr>Slajd 4</vt:lpstr>
      <vt:lpstr>Slajd 5</vt:lpstr>
      <vt:lpstr>Pišemo i glagoljicom…</vt:lpstr>
      <vt:lpstr>Oživjele su žarulje i strojevi!</vt:lpstr>
      <vt:lpstr>O štednji treba stalno promišljati!</vt:lpstr>
      <vt:lpstr>Nastali su i prikladni vicevi o struju.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Tjedan niske potrošnje električne energije  ( od 26.01.- 30.01. 2015.</dc:title>
  <dc:creator>Korisnik</dc:creator>
  <cp:lastModifiedBy>Korisnik</cp:lastModifiedBy>
  <cp:revision>16</cp:revision>
  <dcterms:created xsi:type="dcterms:W3CDTF">2015-01-29T18:34:47Z</dcterms:created>
  <dcterms:modified xsi:type="dcterms:W3CDTF">2015-01-30T19:03:14Z</dcterms:modified>
</cp:coreProperties>
</file>