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9E240-0A5A-412C-9E25-3068EE879CBC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08EF3-29C3-45E2-A4D4-76C66A3782E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08EF3-29C3-45E2-A4D4-76C66A3782E5}" type="slidenum">
              <a:rPr lang="hr-HR" smtClean="0"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 primjer</a:t>
            </a:r>
            <a:r>
              <a:rPr lang="hr-HR" baseline="0" dirty="0" smtClean="0"/>
              <a:t> električnu energiju možemo dobiti pretvorbom energije sunca, vode ili vjetra u električnu energiju.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08EF3-29C3-45E2-A4D4-76C66A3782E5}" type="slidenum">
              <a:rPr lang="hr-HR" smtClean="0"/>
              <a:t>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768CA-30F3-4FC2-A0EF-CB8C7C0BB7B1}" type="datetimeFigureOut">
              <a:rPr lang="sr-Latn-CS" smtClean="0"/>
              <a:t>28.1.2015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6F9F6-BD59-4832-BCB0-B6CD3374C06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571744"/>
            <a:ext cx="7772400" cy="1285884"/>
          </a:xfrm>
        </p:spPr>
        <p:txBody>
          <a:bodyPr>
            <a:noAutofit/>
          </a:bodyPr>
          <a:lstStyle/>
          <a:p>
            <a:r>
              <a:rPr lang="hr-HR" sz="5400" b="1" i="1" dirty="0" smtClean="0"/>
              <a:t/>
            </a:r>
            <a:br>
              <a:rPr lang="hr-HR" sz="5400" b="1" i="1" dirty="0" smtClean="0"/>
            </a:br>
            <a:r>
              <a:rPr lang="hr-HR" sz="5400" b="1" i="1" dirty="0" smtClean="0"/>
              <a:t>Štednja električne energije</a:t>
            </a:r>
            <a:endParaRPr lang="hr-HR" sz="5400" b="1" i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214446"/>
          </a:xfrm>
        </p:spPr>
        <p:txBody>
          <a:bodyPr/>
          <a:lstStyle/>
          <a:p>
            <a:r>
              <a:rPr lang="hr-HR" dirty="0" smtClean="0"/>
              <a:t>Čuvajmo </a:t>
            </a:r>
            <a:r>
              <a:rPr lang="hr-HR" dirty="0" err="1" smtClean="0"/>
              <a:t>elektičnu</a:t>
            </a:r>
            <a:r>
              <a:rPr lang="hr-HR" dirty="0" smtClean="0"/>
              <a:t> energiju kako bismo je imali u budućnosti!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med_geo_en_zemlje_elektricna_energ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500042"/>
            <a:ext cx="6215106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latin typeface="Arial" pitchFamily="34" charset="0"/>
                <a:cs typeface="Arial" pitchFamily="34" charset="0"/>
              </a:rPr>
              <a:t>A najvažnije od svega: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isključiti sve uređaje koji su uključeni, a nisu nam potrebni ili ih ne koristimo.</a:t>
            </a:r>
            <a:endParaRPr lang="hr-H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zervirano mjesto sadržaja 3" descr="switch_power_suppliers_1826fie-1826f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82072"/>
            <a:ext cx="7143800" cy="48187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Štedeći energiju čuvamo i naš planet Zemlju, odnosno druge vrste energije na zemlji iz kojih se dobiva električna energija kao što su: voda, nafta, plin, ugljen i pridonosimo očuvanju okoliša koji se zagađuje prilikom pretvorbe energija iz prirode u električnu energiju. 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zervirano mjesto sadržaja 3" descr="10fb63308e0559431f6aaacf9749e0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/>
              <a:t>Hvala na pažnji! </a:t>
            </a:r>
            <a:r>
              <a:rPr lang="hr-HR" dirty="0" smtClean="0"/>
              <a:t>I ne zaboravite štedjeti električnu energiju !!!</a:t>
            </a:r>
            <a:endParaRPr lang="hr-HR" dirty="0"/>
          </a:p>
        </p:txBody>
      </p:sp>
      <p:pic>
        <p:nvPicPr>
          <p:cNvPr id="4" name="Rezervirano mjesto sadržaja 3" descr="well-d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00200"/>
            <a:ext cx="6429419" cy="504351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Električna energija se nalazi u različitim oblicima svuda oko nas u prirodi no čovjek još nije naučio kako da je iskoristi iz energije munja ili elektriciteta, već je mora proizvoditi pretvorbom drugih energija u električnu energiju.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zervirano mjesto sadržaja 3" descr="fotonaponsk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1740" y="2143116"/>
            <a:ext cx="7273598" cy="343441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Ipak, čovjek je naučio kako iskoristiti energiju iz prirode koja ga okružuje za dobivanje električne energije, što je vidljivo iz korištenja energija sunca i vjetra za proizvodnju električne energije. 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zervirano mjesto sadržaja 3" descr="obnovljivi-izvori-energije-01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20" y="1600200"/>
            <a:ext cx="680096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Budući da ne možemo koristiti električnu energiju koja se nalazi u prirodi, (munje, statički elektricitet), električna energija se dobiva pretvorbom drugih vrsta energije u električnu energiju. Osim sunca i vjetra, za dobivanje električne energije koristi se i energija vode.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zervirano mjesto sadržaja 3" descr="hidroelektrana-norveska-720x5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600200"/>
            <a:ext cx="7000923" cy="4525963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Zbog toga što električnu energiju moramo proizvoditi, istu moramo čuvati kako bismo je imali u budućnosti i mudro je koristiti te ju ne rasipati na različite načine dok ju ne koristimo.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zervirano mjesto sadržaja 3" descr="slika_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025" y="1915319"/>
            <a:ext cx="6457950" cy="3895725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Svi uređaji koji su uključeni u utičnicu, troše električnu energiju i kada ih ne koristimo, s toga ih je mudro isključiti.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zervirano mjesto sadržaja 3" descr="energetske-uste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214554"/>
            <a:ext cx="6429420" cy="35719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Štedjeti električnu energiju možemo i na način da odabiremo aparate koji koriste najmanje električne energije prilikom svog rada.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zervirano mjesto sadržaja 3" descr="energy_01_4fe060f3408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572296" cy="500066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Da bi uštedjeli energiju, mudro je obične sijalice (desna) zamijeniti štednima (lijeva).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zervirano mjesto sadržaja 3" descr="big1_jonoman1-stock-free-images-dreamstime-stock-phot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7295181" cy="3999822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A obične televizore (desni), modernim i štedljivim Led televizorima (lijevo).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zervirano mjesto sadržaja 5" descr="LED-TV-Vs-CRT-TV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7657796" cy="4000528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331</Words>
  <Application>Microsoft Office PowerPoint</Application>
  <PresentationFormat>Prikaz na zaslonu (4:3)</PresentationFormat>
  <Paragraphs>17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tema</vt:lpstr>
      <vt:lpstr> Štednja električne energije</vt:lpstr>
      <vt:lpstr>Električna energija se nalazi u različitim oblicima svuda oko nas u prirodi no čovjek još nije naučio kako da je iskoristi iz energije munja ili elektriciteta, već je mora proizvoditi pretvorbom drugih energija u električnu energiju.</vt:lpstr>
      <vt:lpstr>Ipak, čovjek je naučio kako iskoristiti energiju iz prirode koja ga okružuje za dobivanje električne energije, što je vidljivo iz korištenja energija sunca i vjetra za proizvodnju električne energije. </vt:lpstr>
      <vt:lpstr>Budući da ne možemo koristiti električnu energiju koja se nalazi u prirodi, (munje, statički elektricitet), električna energija se dobiva pretvorbom drugih vrsta energije u električnu energiju. Osim sunca i vjetra, za dobivanje električne energije koristi se i energija vode.</vt:lpstr>
      <vt:lpstr>Zbog toga što električnu energiju moramo proizvoditi, istu moramo čuvati kako bismo je imali u budućnosti i mudro je koristiti te ju ne rasipati na različite načine dok ju ne koristimo.</vt:lpstr>
      <vt:lpstr>Svi uređaji koji su uključeni u utičnicu, troše električnu energiju i kada ih ne koristimo, s toga ih je mudro isključiti.</vt:lpstr>
      <vt:lpstr>Štedjeti električnu energiju možemo i na način da odabiremo aparate koji koriste najmanje električne energije prilikom svog rada.</vt:lpstr>
      <vt:lpstr>Da bi uštedjeli energiju, mudro je obične sijalice (desna) zamijeniti štednima (lijeva).</vt:lpstr>
      <vt:lpstr>A obične televizore (desni), modernim i štedljivim Led televizorima (lijevo).</vt:lpstr>
      <vt:lpstr>A najvažnije od svega: isključiti sve uređaje koji su uključeni, a nisu nam potrebni ili ih ne koristimo.</vt:lpstr>
      <vt:lpstr>Štedeći energiju čuvamo i naš planet Zemlju, odnosno druge vrste energije na zemlji iz kojih se dobiva električna energija kao što su: voda, nafta, plin, ugljen i pridonosimo očuvanju okoliša koji se zagađuje prilikom pretvorbe energija iz prirode u električnu energiju. </vt:lpstr>
      <vt:lpstr>Hvala na pažnji! I ne zaboravite štedjeti električnu energiju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eMachines</dc:creator>
  <cp:lastModifiedBy>eMachines</cp:lastModifiedBy>
  <cp:revision>11</cp:revision>
  <dcterms:created xsi:type="dcterms:W3CDTF">2015-01-28T20:37:25Z</dcterms:created>
  <dcterms:modified xsi:type="dcterms:W3CDTF">2015-01-28T22:37:20Z</dcterms:modified>
</cp:coreProperties>
</file>