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86BFC0-251C-4DAD-BA04-7DEAD02E9BB7}" type="datetimeFigureOut">
              <a:rPr lang="sr-Latn-CS" smtClean="0"/>
              <a:pPr/>
              <a:t>19.5.2015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7E081D-E7CA-4A44-915B-5A81BC0115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KzVTAN0hJ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1000" y="4929197"/>
            <a:ext cx="8458200" cy="1785951"/>
          </a:xfrm>
        </p:spPr>
        <p:txBody>
          <a:bodyPr>
            <a:noAutofit/>
          </a:bodyPr>
          <a:lstStyle/>
          <a:p>
            <a:pPr algn="r"/>
            <a:r>
              <a:rPr lang="hr-HR" dirty="0" err="1" smtClean="0">
                <a:latin typeface="Rockwell Extra Bold" pitchFamily="18" charset="0"/>
              </a:rPr>
              <a:t>Souvenirs</a:t>
            </a:r>
            <a:r>
              <a:rPr lang="hr-HR" dirty="0" smtClean="0">
                <a:latin typeface="Rockwell Extra Bold" pitchFamily="18" charset="0"/>
              </a:rPr>
              <a:t> for europe</a:t>
            </a:r>
            <a:br>
              <a:rPr lang="hr-HR" dirty="0" smtClean="0">
                <a:latin typeface="Rockwell Extra Bold" pitchFamily="18" charset="0"/>
              </a:rPr>
            </a:br>
            <a:r>
              <a:rPr lang="hr-HR" dirty="0" err="1" smtClean="0">
                <a:latin typeface="Rockwell Extra Bold" pitchFamily="18" charset="0"/>
              </a:rPr>
              <a:t>pš</a:t>
            </a:r>
            <a:r>
              <a:rPr lang="hr-HR" dirty="0" smtClean="0">
                <a:latin typeface="Rockwell Extra Bold" pitchFamily="18" charset="0"/>
              </a:rPr>
              <a:t> </a:t>
            </a:r>
            <a:r>
              <a:rPr lang="hr-HR" dirty="0" err="1" smtClean="0">
                <a:latin typeface="Rockwell Extra Bold" pitchFamily="18" charset="0"/>
              </a:rPr>
              <a:t>bašanija</a:t>
            </a:r>
            <a:endParaRPr lang="hr-HR" dirty="0">
              <a:latin typeface="Rockwell Extra Bold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1285884"/>
          </a:xfrm>
        </p:spPr>
        <p:txBody>
          <a:bodyPr>
            <a:noAutofit/>
          </a:bodyPr>
          <a:lstStyle/>
          <a:p>
            <a:r>
              <a:rPr lang="hr-HR" sz="9600" dirty="0" smtClean="0">
                <a:latin typeface="Edwardian Script ITC" pitchFamily="66" charset="0"/>
              </a:rPr>
              <a:t>Bajadera</a:t>
            </a:r>
            <a:endParaRPr lang="hr-HR" sz="9600" dirty="0">
              <a:latin typeface="Edwardian Script ITC" pitchFamily="66" charset="0"/>
            </a:endParaRPr>
          </a:p>
        </p:txBody>
      </p:sp>
      <p:pic>
        <p:nvPicPr>
          <p:cNvPr id="7" name="Slika 6" descr="bajader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214422"/>
            <a:ext cx="4921285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Novi fosili - Valentino i Ren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Bajadera u </a:t>
            </a:r>
            <a:r>
              <a:rPr lang="hr-HR" dirty="0" err="1" smtClean="0"/>
              <a:t>pš</a:t>
            </a:r>
            <a:r>
              <a:rPr lang="hr-HR" dirty="0" smtClean="0"/>
              <a:t> </a:t>
            </a:r>
            <a:r>
              <a:rPr lang="hr-HR" dirty="0" err="1" smtClean="0"/>
              <a:t>bašanija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Projekt Bajadera smo započeli pričom o toj neodoljivoj slastici.</a:t>
            </a:r>
          </a:p>
          <a:p>
            <a:r>
              <a:rPr lang="hr-HR" sz="2400" dirty="0" smtClean="0"/>
              <a:t>Većina učenika je među velikim obožavateljima ove slastice tako da je ovo bio jedan mali slatki projekt za nas.</a:t>
            </a:r>
          </a:p>
          <a:p>
            <a:r>
              <a:rPr lang="hr-HR" sz="2400" dirty="0" smtClean="0"/>
              <a:t>I naravno sve smo započeli s konzumacijom…</a:t>
            </a:r>
            <a:endParaRPr lang="hr-HR" sz="2400" dirty="0"/>
          </a:p>
        </p:txBody>
      </p:sp>
      <p:pic>
        <p:nvPicPr>
          <p:cNvPr id="7" name="Rezervirano mjesto sadržaja 6" descr="IMG_84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Njammm</a:t>
            </a:r>
            <a:r>
              <a:rPr lang="hr-HR" dirty="0" smtClean="0"/>
              <a:t>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Toliko nam je bila ukusna da smo ponovili postupak!!</a:t>
            </a:r>
            <a:endParaRPr lang="hr-HR" dirty="0"/>
          </a:p>
        </p:txBody>
      </p:sp>
      <p:pic>
        <p:nvPicPr>
          <p:cNvPr id="7" name="Rezervirano mjesto sadržaja 6" descr="IMG_84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571744"/>
            <a:ext cx="5280000" cy="39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ovako je sve završilo!!!</a:t>
            </a:r>
            <a:endParaRPr lang="hr-HR" dirty="0"/>
          </a:p>
        </p:txBody>
      </p:sp>
      <p:pic>
        <p:nvPicPr>
          <p:cNvPr id="16" name="Rezervirano mjesto sadržaja 15" descr="IMG_8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je bio samo jedan:</a:t>
            </a:r>
            <a:endParaRPr lang="hr-HR" dirty="0"/>
          </a:p>
        </p:txBody>
      </p:sp>
      <p:pic>
        <p:nvPicPr>
          <p:cNvPr id="4" name="Rezervirano mjesto sadržaja 3" descr="bajadera zadnji sl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8182789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14300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Odlučili smo si napraviti i jednu veliku bajaderu za uspomenu</a:t>
            </a:r>
            <a:endParaRPr lang="hr-HR" dirty="0"/>
          </a:p>
        </p:txBody>
      </p:sp>
      <p:pic>
        <p:nvPicPr>
          <p:cNvPr id="6" name="Rezervirano mjesto sadržaja 5" descr="IMG_8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IMG_8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857628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IMG_8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09256" y="2848868"/>
            <a:ext cx="336000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8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576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Slatki pozdrav iz </a:t>
            </a:r>
            <a:r>
              <a:rPr lang="hr-HR" dirty="0" err="1" smtClean="0"/>
              <a:t>pš</a:t>
            </a:r>
            <a:r>
              <a:rPr lang="hr-HR" dirty="0" smtClean="0"/>
              <a:t> </a:t>
            </a:r>
            <a:r>
              <a:rPr lang="hr-HR" dirty="0" err="1" smtClean="0"/>
              <a:t>bašanija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8" name="Rezervirano mjesto sadržaja 7" descr="IMG_86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97356" y="1874422"/>
            <a:ext cx="5280000" cy="39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Glazba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Novi fosili: „Valentino i Renato”</a:t>
            </a:r>
          </a:p>
          <a:p>
            <a:r>
              <a:rPr lang="hr-HR" dirty="0"/>
              <a:t>Izvor YouTube: </a:t>
            </a:r>
            <a:r>
              <a:rPr lang="hr-HR" sz="2800" dirty="0">
                <a:hlinkClick r:id="rId2"/>
              </a:rPr>
              <a:t>https://</a:t>
            </a:r>
            <a:r>
              <a:rPr lang="hr-HR" sz="2800" dirty="0" smtClean="0">
                <a:hlinkClick r:id="rId2"/>
              </a:rPr>
              <a:t>www.youtube.com/watch?v=SKzVTAN0hJc</a:t>
            </a:r>
            <a:r>
              <a:rPr lang="hr-HR" sz="2800" dirty="0" smtClean="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29823039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 Math" pitchFamily="18" charset="0"/>
                <a:ea typeface="Cambria Math" pitchFamily="18" charset="0"/>
              </a:rPr>
              <a:t>Bajadera čarolija vrhunskog užitka</a:t>
            </a:r>
            <a:endParaRPr lang="hr-HR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Bajadera je jedan od najpoznatijih Kraševih </a:t>
            </a:r>
            <a:r>
              <a:rPr lang="hr-HR" sz="2400" b="1" dirty="0" err="1" smtClean="0"/>
              <a:t>brandova</a:t>
            </a:r>
            <a:r>
              <a:rPr lang="hr-HR" sz="2400" b="1" dirty="0" smtClean="0"/>
              <a:t> na hrvatskom tržištu.</a:t>
            </a:r>
          </a:p>
          <a:p>
            <a:r>
              <a:rPr lang="hr-HR" sz="2400" b="1" dirty="0" smtClean="0"/>
              <a:t>Ovaj vrhunski desert u sebi sjedinjuje srednjoeuropsko umijeće u pripravi slastica i orijentalnu raskoš okusa.</a:t>
            </a:r>
            <a:endParaRPr lang="hr-HR" sz="2400" b="1" dirty="0"/>
          </a:p>
        </p:txBody>
      </p:sp>
      <p:pic>
        <p:nvPicPr>
          <p:cNvPr id="4" name="Slika 3" descr="1024px-BajaderaKr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214686"/>
            <a:ext cx="4929222" cy="352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 Math" pitchFamily="18" charset="0"/>
                <a:ea typeface="Cambria Math" pitchFamily="18" charset="0"/>
              </a:rPr>
              <a:t>Bajadera je kraljica među desertima</a:t>
            </a:r>
            <a:endParaRPr lang="hr-HR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Spravljena je od visokokvalitetnih sastojaka(lješnjaka i badema) koji joj daju jedinstven prepoznatljiv okus.</a:t>
            </a:r>
          </a:p>
          <a:p>
            <a:r>
              <a:rPr lang="hr-HR" sz="2400" b="1" dirty="0" smtClean="0"/>
              <a:t>Bajadera je prvi hrvatski konditorski proizvod kojemu je dodijeljena oznaka “izvorno hrvatsko”.</a:t>
            </a:r>
            <a:endParaRPr lang="hr-HR" sz="2400" b="1" dirty="0"/>
          </a:p>
        </p:txBody>
      </p:sp>
      <p:pic>
        <p:nvPicPr>
          <p:cNvPr id="4" name="Slika 3" descr="Bajadera_vrecica_FIN_WHITE_big_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3429024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bajad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214686"/>
            <a:ext cx="4569231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Choco</a:t>
            </a:r>
            <a:r>
              <a:rPr lang="hr-HR" dirty="0" smtClean="0"/>
              <a:t> bar </a:t>
            </a:r>
            <a:r>
              <a:rPr lang="hr-HR" dirty="0" err="1" smtClean="0"/>
              <a:t>bonbonniere</a:t>
            </a:r>
            <a:r>
              <a:rPr lang="hr-HR" dirty="0" smtClean="0"/>
              <a:t> Kraš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Kraš, kao vodeći hrvatski proizvođač slastica u svojim ekskluzivnim prostorima </a:t>
            </a:r>
            <a:r>
              <a:rPr lang="hr-HR" sz="2800" dirty="0" err="1" smtClean="0"/>
              <a:t>Choco</a:t>
            </a:r>
            <a:r>
              <a:rPr lang="hr-HR" sz="2800" dirty="0" smtClean="0"/>
              <a:t> bara nudi pravi doživljaj čokoladnog  užitka.</a:t>
            </a:r>
            <a:endParaRPr lang="hr-HR" sz="2800" dirty="0"/>
          </a:p>
        </p:txBody>
      </p:sp>
      <p:pic>
        <p:nvPicPr>
          <p:cNvPr id="5" name="Slika 4" descr="bajadera choco ba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143248"/>
            <a:ext cx="5052632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Bajadera kao glavna poslastica </a:t>
            </a:r>
            <a:r>
              <a:rPr lang="hr-HR" dirty="0" err="1" smtClean="0"/>
              <a:t>choco</a:t>
            </a:r>
            <a:r>
              <a:rPr lang="hr-HR" dirty="0" smtClean="0"/>
              <a:t> bara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U ponudi koktela,</a:t>
            </a:r>
            <a:r>
              <a:rPr lang="hr-HR" sz="2800" dirty="0" err="1" smtClean="0"/>
              <a:t>sladolednih</a:t>
            </a:r>
            <a:r>
              <a:rPr lang="hr-HR" sz="2800" dirty="0" smtClean="0"/>
              <a:t> kupova,kolača i torti svoje mjesto je osigurala i kraljica Bajadera.</a:t>
            </a:r>
            <a:endParaRPr lang="hr-HR" sz="2800" dirty="0"/>
          </a:p>
        </p:txBody>
      </p:sp>
      <p:pic>
        <p:nvPicPr>
          <p:cNvPr id="4" name="Slika 3" descr="bajdera choco 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43042" y="2786058"/>
            <a:ext cx="54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Bajadera koktel</a:t>
            </a:r>
            <a:endParaRPr lang="hr-HR" dirty="0"/>
          </a:p>
        </p:txBody>
      </p:sp>
      <p:pic>
        <p:nvPicPr>
          <p:cNvPr id="4" name="Rezervirano mjesto sadržaja 3" descr="bajadera kokt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659731"/>
            <a:ext cx="4933950" cy="431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Bajadera </a:t>
            </a:r>
            <a:r>
              <a:rPr lang="hr-HR" dirty="0" err="1" smtClean="0"/>
              <a:t>sladoledni</a:t>
            </a:r>
            <a:r>
              <a:rPr lang="hr-HR" dirty="0" smtClean="0"/>
              <a:t> kup</a:t>
            </a:r>
            <a:endParaRPr lang="hr-HR" dirty="0"/>
          </a:p>
        </p:txBody>
      </p:sp>
      <p:pic>
        <p:nvPicPr>
          <p:cNvPr id="4" name="Rezervirano mjesto sadržaja 3" descr="bajadera ku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325" y="1650206"/>
            <a:ext cx="4857750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Rajska bajadera</a:t>
            </a:r>
            <a:endParaRPr lang="hr-HR" dirty="0"/>
          </a:p>
        </p:txBody>
      </p:sp>
      <p:pic>
        <p:nvPicPr>
          <p:cNvPr id="6" name="Rezervirano mjesto sadržaja 5" descr="rajske bajade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650206"/>
            <a:ext cx="4933950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Kocka bajadera</a:t>
            </a:r>
            <a:endParaRPr lang="hr-HR" dirty="0"/>
          </a:p>
        </p:txBody>
      </p:sp>
      <p:pic>
        <p:nvPicPr>
          <p:cNvPr id="4" name="Rezervirano mjesto sadržaja 3" descr="bajadera. koc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659731"/>
            <a:ext cx="4933950" cy="431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218</Words>
  <Application>Microsoft Office PowerPoint</Application>
  <PresentationFormat>Prikaz na zaslonu (4:3)</PresentationFormat>
  <Paragraphs>29</Paragraphs>
  <Slides>17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Cambria Math</vt:lpstr>
      <vt:lpstr>Edwardian Script ITC</vt:lpstr>
      <vt:lpstr>Franklin Gothic Book</vt:lpstr>
      <vt:lpstr>Franklin Gothic Medium</vt:lpstr>
      <vt:lpstr>Rockwell Extra Bold</vt:lpstr>
      <vt:lpstr>Wingdings 2</vt:lpstr>
      <vt:lpstr>Putovanje</vt:lpstr>
      <vt:lpstr>Souvenirs for europe pš bašanija</vt:lpstr>
      <vt:lpstr>Bajadera čarolija vrhunskog užitka</vt:lpstr>
      <vt:lpstr>Bajadera je kraljica među desertima</vt:lpstr>
      <vt:lpstr>Choco bar bonbonniere Kraš</vt:lpstr>
      <vt:lpstr>Bajadera kao glavna poslastica choco bara</vt:lpstr>
      <vt:lpstr>Bajadera koktel</vt:lpstr>
      <vt:lpstr>Bajadera sladoledni kup</vt:lpstr>
      <vt:lpstr>Rajska bajadera</vt:lpstr>
      <vt:lpstr>Kocka bajadera</vt:lpstr>
      <vt:lpstr>Bajadera u pš bašanija</vt:lpstr>
      <vt:lpstr>Njammm!!!</vt:lpstr>
      <vt:lpstr>A ovako je sve završilo!!!</vt:lpstr>
      <vt:lpstr>Zaključak je bio samo jedan:</vt:lpstr>
      <vt:lpstr>Odlučili smo si napraviti i jednu veliku bajaderu za uspomenu</vt:lpstr>
      <vt:lpstr>PowerPointova prezentacija</vt:lpstr>
      <vt:lpstr>Slatki pozdrav iz pš bašanija!</vt:lpstr>
      <vt:lpstr>Glazba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SUVEN</dc:title>
  <dc:creator>Ivan</dc:creator>
  <cp:lastModifiedBy>Adela Granić</cp:lastModifiedBy>
  <cp:revision>13</cp:revision>
  <dcterms:created xsi:type="dcterms:W3CDTF">2015-03-31T12:10:40Z</dcterms:created>
  <dcterms:modified xsi:type="dcterms:W3CDTF">2015-05-19T06:23:07Z</dcterms:modified>
</cp:coreProperties>
</file>