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7704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304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969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2755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107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2659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0418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Usporedb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aglavlje odjeljk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slov i četiri sadržaj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16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16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457200" y="3924300"/>
            <a:ext cx="4038598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16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4648200" y="3924300"/>
            <a:ext cx="4038598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16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16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Okomiti naslov i teks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 rot="5400000">
            <a:off x="4747418" y="2156617"/>
            <a:ext cx="58213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556419" y="175419"/>
            <a:ext cx="5821362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16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slov i okomiti teks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016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indent="-19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2pPr>
            <a:lvl3pPr marL="1143000" indent="127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3pPr>
            <a:lvl4pPr marL="1600200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ahoma"/>
              <a:buChar char="–"/>
              <a:defRPr/>
            </a:lvl4pPr>
            <a:lvl5pPr marL="20574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5pPr>
            <a:lvl6pPr marL="25146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6pPr>
            <a:lvl7pPr marL="29718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7pPr>
            <a:lvl8pPr marL="34290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8pPr>
            <a:lvl9pPr marL="3886200" indent="-12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Slika s opis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Sadržaj s opis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ahoma"/>
              <a:buNone/>
              <a:defRPr/>
            </a:lvl1pPr>
            <a:lvl2pPr marL="457200" indent="0" rtl="0">
              <a:spcBef>
                <a:spcPts val="0"/>
              </a:spcBef>
              <a:buFont typeface="Tahoma"/>
              <a:buNone/>
              <a:defRPr/>
            </a:lvl2pPr>
            <a:lvl3pPr marL="914400" indent="0" rtl="0">
              <a:spcBef>
                <a:spcPts val="0"/>
              </a:spcBef>
              <a:buFont typeface="Tahoma"/>
              <a:buNone/>
              <a:defRPr/>
            </a:lvl3pPr>
            <a:lvl4pPr marL="1371600" indent="0" rtl="0">
              <a:spcBef>
                <a:spcPts val="0"/>
              </a:spcBef>
              <a:buFont typeface="Tahoma"/>
              <a:buNone/>
              <a:defRPr/>
            </a:lvl4pPr>
            <a:lvl5pPr marL="1828800" indent="0" rtl="0">
              <a:spcBef>
                <a:spcPts val="0"/>
              </a:spcBef>
              <a:buFont typeface="Tahoma"/>
              <a:buNone/>
              <a:defRPr/>
            </a:lvl5pPr>
            <a:lvl6pPr marL="2286000" indent="0" rtl="0">
              <a:spcBef>
                <a:spcPts val="0"/>
              </a:spcBef>
              <a:buFont typeface="Tahoma"/>
              <a:buNone/>
              <a:defRPr/>
            </a:lvl6pPr>
            <a:lvl7pPr marL="2743200" indent="0" rtl="0">
              <a:spcBef>
                <a:spcPts val="0"/>
              </a:spcBef>
              <a:buFont typeface="Tahoma"/>
              <a:buNone/>
              <a:defRPr/>
            </a:lvl7pPr>
            <a:lvl8pPr marL="3200400" indent="0" rtl="0">
              <a:spcBef>
                <a:spcPts val="0"/>
              </a:spcBef>
              <a:buFont typeface="Tahoma"/>
              <a:buNone/>
              <a:defRPr/>
            </a:lvl8pPr>
            <a:lvl9pPr marL="3657600" indent="0" rtl="0">
              <a:spcBef>
                <a:spcPts val="0"/>
              </a:spcBef>
              <a:buFont typeface="Tahom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8458200" cy="5943599"/>
            <a:chOff x="0" y="0"/>
            <a:chExt cx="2147483647" cy="2147483647"/>
          </a:xfrm>
        </p:grpSpPr>
        <p:sp>
          <p:nvSpPr>
            <p:cNvPr id="6" name="Shape 6"/>
            <p:cNvSpPr/>
            <p:nvPr/>
          </p:nvSpPr>
          <p:spPr>
            <a:xfrm>
              <a:off x="0" y="825955220"/>
              <a:ext cx="2077754756" cy="1321528426"/>
            </a:xfrm>
            <a:custGeom>
              <a:avLst/>
              <a:gdLst/>
              <a:ahLst/>
              <a:cxnLst/>
              <a:rect l="0" t="0" r="0" b="0"/>
              <a:pathLst>
                <a:path w="5155" h="2304" extrusionOk="0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>
              <a:gsLst>
                <a:gs pos="0">
                  <a:srgbClr val="00636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2147483647" cy="2115936625"/>
            </a:xfrm>
            <a:custGeom>
              <a:avLst/>
              <a:gdLst/>
              <a:ahLst/>
              <a:cxnLst/>
              <a:rect l="0" t="0" r="0" b="0"/>
              <a:pathLst>
                <a:path w="5328" h="3689" extrusionOk="0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/>
          <p:nvPr/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 baseline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0" y="0"/>
            <a:ext cx="7242175" cy="1981198"/>
            <a:chOff x="0" y="0"/>
            <a:chExt cx="2147483647" cy="2147483646"/>
          </a:xfrm>
        </p:grpSpPr>
        <p:sp>
          <p:nvSpPr>
            <p:cNvPr id="18" name="Shape 18"/>
            <p:cNvSpPr/>
            <p:nvPr/>
          </p:nvSpPr>
          <p:spPr>
            <a:xfrm>
              <a:off x="0" y="1003191936"/>
              <a:ext cx="2112178255" cy="1144291710"/>
            </a:xfrm>
            <a:custGeom>
              <a:avLst/>
              <a:gdLst/>
              <a:ahLst/>
              <a:cxnLst/>
              <a:rect l="0" t="0" r="0" b="0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rgbClr val="006E6B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0"/>
              <a:ext cx="2147483647" cy="2063168956"/>
            </a:xfrm>
            <a:custGeom>
              <a:avLst/>
              <a:gdLst/>
              <a:ahLst/>
              <a:cxnLst/>
              <a:rect l="0" t="0" r="0" b="0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 baseline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ahoma"/>
              <a:buNone/>
            </a:pPr>
            <a:r>
              <a:rPr lang="en-US" sz="54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Proljetni radovi – Sajam cvijeća u Umagu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500" y="4652962"/>
            <a:ext cx="2663824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ahoma"/>
              <a:buNone/>
            </a:pPr>
            <a:r>
              <a:rPr lang="en-US" sz="40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Oslikavamo lončanice za naše biljčice...</a:t>
            </a:r>
          </a:p>
        </p:txBody>
      </p:sp>
      <p:pic>
        <p:nvPicPr>
          <p:cNvPr id="74" name="Shape 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1052512"/>
            <a:ext cx="12985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425" y="4652962"/>
            <a:ext cx="2808286" cy="16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73462"/>
            <a:ext cx="2376487" cy="142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562" y="4686300"/>
            <a:ext cx="12985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211" y="1700211"/>
            <a:ext cx="3095625" cy="185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687" y="2349500"/>
            <a:ext cx="1933574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075" y="5353050"/>
            <a:ext cx="2006600" cy="15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311" y="3644900"/>
            <a:ext cx="1862137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6" y="5461000"/>
            <a:ext cx="1862137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ahoma"/>
              <a:buNone/>
            </a:pPr>
            <a:r>
              <a:rPr lang="en-US" sz="44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Područna škola Petrovija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7" y="1268412"/>
            <a:ext cx="4537074" cy="340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887" y="3860800"/>
            <a:ext cx="2735262" cy="205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937" y="4581525"/>
            <a:ext cx="2303461" cy="172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95287" y="260350"/>
            <a:ext cx="266858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ahoma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Područna škola Petrovija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549275"/>
            <a:ext cx="3419474" cy="256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837" y="2924175"/>
            <a:ext cx="48006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Tahoma"/>
              <a:buNone/>
            </a:pPr>
            <a:r>
              <a:rPr lang="en-US" sz="4000" b="0" i="0" u="none" strike="noStrike" cap="none" baseline="0">
                <a:solidFill>
                  <a:srgbClr val="FFFF99"/>
                </a:solidFill>
                <a:latin typeface="Tahoma"/>
                <a:ea typeface="Tahoma"/>
                <a:cs typeface="Tahoma"/>
                <a:sym typeface="Tahoma"/>
              </a:rPr>
              <a:t>Naš štandić na Sajmu cvijeća u Umagu</a:t>
            </a:r>
          </a:p>
        </p:txBody>
      </p:sp>
      <p:pic>
        <p:nvPicPr>
          <p:cNvPr id="104" name="Shape 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550" y="1700211"/>
            <a:ext cx="6877050" cy="439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800" y="1600200"/>
            <a:ext cx="5994399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Slit">
  <a:themeElements>
    <a:clrScheme name="Slit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t">
  <a:themeElements>
    <a:clrScheme name="Slit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Prikaz na zaslonu (4:3)</PresentationFormat>
  <Paragraphs>5</Paragraphs>
  <Slides>6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Noto Symbol</vt:lpstr>
      <vt:lpstr>Tahoma</vt:lpstr>
      <vt:lpstr>1_Slit</vt:lpstr>
      <vt:lpstr>Slit</vt:lpstr>
      <vt:lpstr>Proljetni radovi – Sajam cvijeća u Umagu</vt:lpstr>
      <vt:lpstr>Oslikavamo lončanice za naše biljčice...</vt:lpstr>
      <vt:lpstr>Područna škola Petrovija</vt:lpstr>
      <vt:lpstr>PowerPointova prezentacija</vt:lpstr>
      <vt:lpstr>Naš štandić na Sajmu cvijeća u Umagu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Proljetni radovi – Sajam cvijeća u Umagu</dc:title>
  <cp:lastModifiedBy>Adela Granić</cp:lastModifiedBy>
  <cp:revision>1</cp:revision>
  <dcterms:modified xsi:type="dcterms:W3CDTF">2015-07-03T05:51:47Z</dcterms:modified>
</cp:coreProperties>
</file>