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50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slov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16" name="Rezervirano mjesto datum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F3D5-747E-44AF-8D4A-B02EC844768C}" type="datetimeFigureOut">
              <a:rPr lang="sr-Latn-CS" smtClean="0"/>
              <a:t>16.10.2015.</a:t>
            </a:fld>
            <a:endParaRPr lang="hr-HR"/>
          </a:p>
        </p:txBody>
      </p:sp>
      <p:sp>
        <p:nvSpPr>
          <p:cNvPr id="2" name="Rezervirano mjesto podnožj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5" name="Rezervirano mjesto broja slajda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3551E39-B407-42E8-9BD5-8247ACFC88B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F3D5-747E-44AF-8D4A-B02EC844768C}" type="datetimeFigureOut">
              <a:rPr lang="sr-Latn-CS" smtClean="0"/>
              <a:t>16.10.2015.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51E39-B407-42E8-9BD5-8247ACFC88B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F3D5-747E-44AF-8D4A-B02EC844768C}" type="datetimeFigureOut">
              <a:rPr lang="sr-Latn-CS" smtClean="0"/>
              <a:t>16.10.2015.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51E39-B407-42E8-9BD5-8247ACFC88B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slov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7" name="Rezervirano mjesto sadržaja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5" name="Rezervirano mjesto datum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F3D5-747E-44AF-8D4A-B02EC844768C}" type="datetimeFigureOut">
              <a:rPr lang="sr-Latn-CS" smtClean="0"/>
              <a:t>16.10.2015.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hr-HR"/>
          </a:p>
        </p:txBody>
      </p:sp>
      <p:sp>
        <p:nvSpPr>
          <p:cNvPr id="16" name="Rezervirano mjesto broja slajda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03551E39-B407-42E8-9BD5-8247ACFC88B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ezervirano mjesto teksta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9" name="Rezervirano mjesto datum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F3D5-747E-44AF-8D4A-B02EC844768C}" type="datetimeFigureOut">
              <a:rPr lang="sr-Latn-CS" smtClean="0"/>
              <a:t>16.10.2015.</a:t>
            </a:fld>
            <a:endParaRPr lang="hr-HR"/>
          </a:p>
        </p:txBody>
      </p:sp>
      <p:sp>
        <p:nvSpPr>
          <p:cNvPr id="11" name="Rezervirano mjesto podnožja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6" name="Rezervirano mjesto broja slajda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51E39-B407-42E8-9BD5-8247ACFC88B5}" type="slidenum">
              <a:rPr lang="hr-HR" smtClean="0"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slov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4" name="Rezervirano mjesto sadržaja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3" name="Rezervirano mjesto sadržaja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1" name="Rezervirano mjesto datuma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F3D5-747E-44AF-8D4A-B02EC844768C}" type="datetimeFigureOut">
              <a:rPr lang="sr-Latn-CS" smtClean="0"/>
              <a:t>16.10.2015.</a:t>
            </a:fld>
            <a:endParaRPr lang="hr-HR"/>
          </a:p>
        </p:txBody>
      </p:sp>
      <p:sp>
        <p:nvSpPr>
          <p:cNvPr id="10" name="Rezervirano mjesto podnožja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1" name="Rezervirano mjesto broja slajd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51E39-B407-42E8-9BD5-8247ACFC88B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slov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25" name="Rezervirano mjesto teksta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8" name="Rezervirano mjesto sadržaja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F3D5-747E-44AF-8D4A-B02EC844768C}" type="datetimeFigureOut">
              <a:rPr lang="sr-Latn-CS" smtClean="0"/>
              <a:t>16.10.2015.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03551E39-B407-42E8-9BD5-8247ACFC88B5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Ravni poveznik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slov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2" name="Rezervirano mjesto datuma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F3D5-747E-44AF-8D4A-B02EC844768C}" type="datetimeFigureOut">
              <a:rPr lang="sr-Latn-CS" smtClean="0"/>
              <a:t>16.10.2015.</a:t>
            </a:fld>
            <a:endParaRPr lang="hr-HR"/>
          </a:p>
        </p:txBody>
      </p:sp>
      <p:sp>
        <p:nvSpPr>
          <p:cNvPr id="21" name="Rezervirano mjesto podnožja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51E39-B407-42E8-9BD5-8247ACFC88B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F3D5-747E-44AF-8D4A-B02EC844768C}" type="datetimeFigureOut">
              <a:rPr lang="sr-Latn-CS" smtClean="0"/>
              <a:t>16.10.2015.</a:t>
            </a:fld>
            <a:endParaRPr lang="hr-HR"/>
          </a:p>
        </p:txBody>
      </p:sp>
      <p:sp>
        <p:nvSpPr>
          <p:cNvPr id="24" name="Rezervirano mjesto podnožja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51E39-B407-42E8-9BD5-8247ACFC88B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slov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6" name="Rezervirano mjesto teksta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4" name="Rezervirano mjesto sadržaja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5" name="Rezervirano mjesto datuma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F3D5-747E-44AF-8D4A-B02EC844768C}" type="datetimeFigureOut">
              <a:rPr lang="sr-Latn-CS" smtClean="0"/>
              <a:t>16.10.2015.</a:t>
            </a:fld>
            <a:endParaRPr lang="hr-HR"/>
          </a:p>
        </p:txBody>
      </p:sp>
      <p:sp>
        <p:nvSpPr>
          <p:cNvPr id="29" name="Rezervirano mjesto podnožja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51E39-B407-42E8-9BD5-8247ACFC88B5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zervirano mjesto slike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ABF3D5-747E-44AF-8D4A-B02EC844768C}" type="datetimeFigureOut">
              <a:rPr lang="sr-Latn-CS" smtClean="0"/>
              <a:t>16.10.2015.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1" name="Rezervirano mjesto broja slajda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551E39-B407-42E8-9BD5-8247ACFC88B5}" type="slidenum">
              <a:rPr lang="hr-HR" smtClean="0"/>
              <a:t>‹#›</a:t>
            </a:fld>
            <a:endParaRPr lang="hr-HR"/>
          </a:p>
        </p:txBody>
      </p:sp>
      <p:sp>
        <p:nvSpPr>
          <p:cNvPr id="17" name="Naslov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26" name="Rezervirano mjesto teksta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ezervirano mjesto teksta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1" name="Rezervirano mjesto datuma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FABF3D5-747E-44AF-8D4A-B02EC844768C}" type="datetimeFigureOut">
              <a:rPr lang="sr-Latn-CS" smtClean="0"/>
              <a:t>16.10.2015.</a:t>
            </a:fld>
            <a:endParaRPr lang="hr-HR"/>
          </a:p>
        </p:txBody>
      </p:sp>
      <p:sp>
        <p:nvSpPr>
          <p:cNvPr id="28" name="Rezervirano mjesto podnožja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03551E39-B407-42E8-9BD5-8247ACFC88B5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Rezervirano mjesto naslova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avni poveznik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Došla nam je jesen,a s njom i dani kruha!!!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Slika 3" descr="IMG_9183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5720" y="142852"/>
            <a:ext cx="3071834" cy="432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Slika 4" descr="IMG_9187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43306" y="500042"/>
            <a:ext cx="5280000" cy="396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r-HR" sz="6000" dirty="0" smtClean="0"/>
              <a:t>KRUH</a:t>
            </a:r>
            <a:endParaRPr lang="hr-HR" sz="60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Ujutro u košarama</a:t>
            </a:r>
          </a:p>
          <a:p>
            <a:pPr>
              <a:buNone/>
            </a:pPr>
            <a:r>
              <a:rPr lang="hr-HR" dirty="0" smtClean="0"/>
              <a:t>Gradom kruh ide</a:t>
            </a:r>
          </a:p>
          <a:p>
            <a:pPr>
              <a:buNone/>
            </a:pPr>
            <a:r>
              <a:rPr lang="hr-HR" dirty="0" smtClean="0"/>
              <a:t>Od kuće do kuće,</a:t>
            </a:r>
          </a:p>
          <a:p>
            <a:pPr>
              <a:buNone/>
            </a:pPr>
            <a:r>
              <a:rPr lang="hr-HR" dirty="0" smtClean="0"/>
              <a:t>Od stana do stana</a:t>
            </a:r>
          </a:p>
          <a:p>
            <a:pPr>
              <a:buNone/>
            </a:pPr>
            <a:r>
              <a:rPr lang="hr-HR" dirty="0" smtClean="0"/>
              <a:t>Kao prva radost dana.</a:t>
            </a:r>
          </a:p>
        </p:txBody>
      </p:sp>
      <p:pic>
        <p:nvPicPr>
          <p:cNvPr id="4" name="Slika 3" descr="IMG_9189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3769124" y="2088736"/>
            <a:ext cx="5280000" cy="396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Pravokutnik 4"/>
          <p:cNvSpPr/>
          <p:nvPr/>
        </p:nvSpPr>
        <p:spPr>
          <a:xfrm>
            <a:off x="1236663" y="-3261409"/>
            <a:ext cx="2286000" cy="2729978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rgbClr val="F0A22E"/>
              </a:buClr>
              <a:buSzPct val="70000"/>
              <a:buFont typeface="Wingdings 2"/>
              <a:buChar char=""/>
            </a:pPr>
            <a:endParaRPr lang="hr-HR" sz="4000" dirty="0" smtClean="0">
              <a:solidFill>
                <a:srgbClr val="4E3B30"/>
              </a:solidFill>
            </a:endParaRPr>
          </a:p>
          <a:p>
            <a:pPr marL="342900" lvl="0" indent="-342900">
              <a:spcBef>
                <a:spcPct val="20000"/>
              </a:spcBef>
              <a:buClr>
                <a:srgbClr val="F0A22E"/>
              </a:buClr>
              <a:buSzPct val="70000"/>
            </a:pPr>
            <a:endParaRPr lang="hr-HR" sz="4000" dirty="0">
              <a:solidFill>
                <a:srgbClr val="4E3B30"/>
              </a:solidFill>
            </a:endParaRPr>
          </a:p>
          <a:p>
            <a:pPr marL="342900" lvl="0" indent="-342900">
              <a:spcBef>
                <a:spcPct val="20000"/>
              </a:spcBef>
              <a:buClr>
                <a:srgbClr val="F0A22E"/>
              </a:buClr>
              <a:buSzPct val="70000"/>
            </a:pPr>
            <a:endParaRPr lang="hr-HR" sz="4000" dirty="0" smtClean="0">
              <a:solidFill>
                <a:srgbClr val="4E3B30"/>
              </a:solidFill>
            </a:endParaRPr>
          </a:p>
          <a:p>
            <a:pPr marL="342900" lvl="0" indent="-342900">
              <a:spcBef>
                <a:spcPct val="20000"/>
              </a:spcBef>
              <a:buClr>
                <a:srgbClr val="F0A22E"/>
              </a:buClr>
              <a:buSzPct val="70000"/>
            </a:pPr>
            <a:endParaRPr lang="hr-HR" sz="4000" dirty="0">
              <a:solidFill>
                <a:srgbClr val="4E3B30"/>
              </a:solidFill>
            </a:endParaRPr>
          </a:p>
          <a:p>
            <a:pPr marL="342900" lvl="0" indent="-342900">
              <a:spcBef>
                <a:spcPct val="20000"/>
              </a:spcBef>
              <a:buClr>
                <a:srgbClr val="F0A22E"/>
              </a:buClr>
              <a:buSzPct val="70000"/>
            </a:pPr>
            <a:endParaRPr lang="hr-HR" sz="4000" dirty="0" smtClean="0">
              <a:solidFill>
                <a:srgbClr val="4E3B30"/>
              </a:solidFill>
            </a:endParaRPr>
          </a:p>
          <a:p>
            <a:pPr marL="342900" lvl="0" indent="-342900">
              <a:spcBef>
                <a:spcPct val="20000"/>
              </a:spcBef>
              <a:buClr>
                <a:srgbClr val="F0A22E"/>
              </a:buClr>
              <a:buSzPct val="70000"/>
            </a:pPr>
            <a:endParaRPr lang="hr-HR" sz="4000" dirty="0">
              <a:solidFill>
                <a:srgbClr val="4E3B30"/>
              </a:solidFill>
            </a:endParaRPr>
          </a:p>
          <a:p>
            <a:pPr marL="342900" lvl="0" indent="-342900">
              <a:spcBef>
                <a:spcPct val="20000"/>
              </a:spcBef>
              <a:buClr>
                <a:srgbClr val="F0A22E"/>
              </a:buClr>
              <a:buSzPct val="70000"/>
            </a:pPr>
            <a:endParaRPr lang="hr-HR" sz="4000" dirty="0" smtClean="0">
              <a:solidFill>
                <a:srgbClr val="4E3B30"/>
              </a:solidFill>
            </a:endParaRPr>
          </a:p>
          <a:p>
            <a:pPr marL="342900" lvl="0" indent="-342900">
              <a:spcBef>
                <a:spcPct val="20000"/>
              </a:spcBef>
              <a:buClr>
                <a:srgbClr val="F0A22E"/>
              </a:buClr>
              <a:buSzPct val="70000"/>
            </a:pPr>
            <a:endParaRPr lang="hr-HR" sz="4000" dirty="0">
              <a:solidFill>
                <a:srgbClr val="4E3B30"/>
              </a:solidFill>
            </a:endParaRPr>
          </a:p>
          <a:p>
            <a:pPr marL="342900" lvl="0" indent="-342900">
              <a:spcBef>
                <a:spcPct val="20000"/>
              </a:spcBef>
              <a:buClr>
                <a:srgbClr val="F0A22E"/>
              </a:buClr>
              <a:buSzPct val="70000"/>
            </a:pPr>
            <a:endParaRPr lang="hr-HR" sz="4000" dirty="0" smtClean="0">
              <a:solidFill>
                <a:srgbClr val="4E3B30"/>
              </a:solidFill>
            </a:endParaRPr>
          </a:p>
          <a:p>
            <a:pPr marL="342900" lvl="0" indent="-342900">
              <a:spcBef>
                <a:spcPct val="20000"/>
              </a:spcBef>
              <a:buClr>
                <a:srgbClr val="F0A22E"/>
              </a:buClr>
              <a:buSzPct val="70000"/>
            </a:pPr>
            <a:endParaRPr lang="hr-HR" sz="4000" dirty="0">
              <a:solidFill>
                <a:srgbClr val="4E3B30"/>
              </a:solidFill>
            </a:endParaRPr>
          </a:p>
          <a:p>
            <a:pPr marL="342900" lvl="0" indent="-342900">
              <a:spcBef>
                <a:spcPct val="20000"/>
              </a:spcBef>
              <a:buClr>
                <a:srgbClr val="F0A22E"/>
              </a:buClr>
              <a:buSzPct val="70000"/>
            </a:pPr>
            <a:endParaRPr lang="hr-HR" sz="4000" dirty="0" smtClean="0">
              <a:solidFill>
                <a:srgbClr val="4E3B30"/>
              </a:solidFill>
            </a:endParaRPr>
          </a:p>
          <a:p>
            <a:pPr marL="342900" lvl="0" indent="-342900">
              <a:spcBef>
                <a:spcPct val="20000"/>
              </a:spcBef>
              <a:buClr>
                <a:srgbClr val="F0A22E"/>
              </a:buClr>
              <a:buSzPct val="70000"/>
            </a:pPr>
            <a:endParaRPr lang="hr-HR" sz="4000" dirty="0">
              <a:solidFill>
                <a:srgbClr val="4E3B30"/>
              </a:solidFill>
            </a:endParaRPr>
          </a:p>
          <a:p>
            <a:pPr marL="342900" lvl="0" indent="-342900">
              <a:spcBef>
                <a:spcPct val="20000"/>
              </a:spcBef>
              <a:buClr>
                <a:srgbClr val="F0A22E"/>
              </a:buClr>
              <a:buSzPct val="70000"/>
            </a:pPr>
            <a:endParaRPr lang="hr-HR" sz="4000" dirty="0" smtClean="0">
              <a:solidFill>
                <a:srgbClr val="4E3B30"/>
              </a:solidFill>
            </a:endParaRPr>
          </a:p>
          <a:p>
            <a:pPr marL="342900" lvl="0" indent="-342900">
              <a:spcBef>
                <a:spcPct val="20000"/>
              </a:spcBef>
              <a:buClr>
                <a:srgbClr val="F0A22E"/>
              </a:buClr>
              <a:buSzPct val="70000"/>
            </a:pPr>
            <a:endParaRPr lang="hr-HR" sz="4000" dirty="0">
              <a:solidFill>
                <a:srgbClr val="4E3B30"/>
              </a:solidFill>
            </a:endParaRPr>
          </a:p>
          <a:p>
            <a:pPr marL="342900" lvl="0" indent="-342900">
              <a:spcBef>
                <a:spcPct val="20000"/>
              </a:spcBef>
              <a:buClr>
                <a:srgbClr val="F0A22E"/>
              </a:buClr>
              <a:buSzPct val="70000"/>
            </a:pPr>
            <a:endParaRPr lang="hr-HR" sz="4000" dirty="0" smtClean="0">
              <a:solidFill>
                <a:srgbClr val="4E3B30"/>
              </a:solidFill>
            </a:endParaRPr>
          </a:p>
          <a:p>
            <a:pPr marL="342900" lvl="0" indent="-342900">
              <a:spcBef>
                <a:spcPct val="20000"/>
              </a:spcBef>
              <a:buClr>
                <a:srgbClr val="F0A22E"/>
              </a:buClr>
              <a:buSzPct val="70000"/>
            </a:pPr>
            <a:endParaRPr lang="hr-HR" sz="4000" dirty="0">
              <a:solidFill>
                <a:srgbClr val="4E3B30"/>
              </a:solidFill>
            </a:endParaRPr>
          </a:p>
          <a:p>
            <a:pPr marL="342900" lvl="0" indent="-342900">
              <a:spcBef>
                <a:spcPct val="20000"/>
              </a:spcBef>
              <a:buClr>
                <a:srgbClr val="F0A22E"/>
              </a:buClr>
              <a:buSzPct val="70000"/>
            </a:pPr>
            <a:endParaRPr lang="hr-HR" sz="4000" dirty="0" smtClean="0">
              <a:solidFill>
                <a:srgbClr val="4E3B30"/>
              </a:solidFill>
            </a:endParaRPr>
          </a:p>
          <a:p>
            <a:pPr marL="342900" lvl="0" indent="-342900">
              <a:spcBef>
                <a:spcPct val="20000"/>
              </a:spcBef>
              <a:buClr>
                <a:srgbClr val="F0A22E"/>
              </a:buClr>
              <a:buSzPct val="70000"/>
            </a:pPr>
            <a:endParaRPr lang="hr-HR" sz="4000" dirty="0">
              <a:solidFill>
                <a:srgbClr val="4E3B30"/>
              </a:solidFill>
            </a:endParaRPr>
          </a:p>
          <a:p>
            <a:pPr marL="342900" lvl="0" indent="-342900">
              <a:spcBef>
                <a:spcPct val="20000"/>
              </a:spcBef>
              <a:buClr>
                <a:srgbClr val="F0A22E"/>
              </a:buClr>
              <a:buSzPct val="70000"/>
            </a:pPr>
            <a:endParaRPr lang="hr-HR" sz="4000" dirty="0" smtClean="0">
              <a:solidFill>
                <a:srgbClr val="4E3B30"/>
              </a:solidFill>
            </a:endParaRPr>
          </a:p>
          <a:p>
            <a:pPr marL="342900" lvl="0" indent="-342900">
              <a:spcBef>
                <a:spcPct val="20000"/>
              </a:spcBef>
              <a:buClr>
                <a:srgbClr val="F0A22E"/>
              </a:buClr>
              <a:buSzPct val="70000"/>
            </a:pPr>
            <a:endParaRPr lang="hr-HR" sz="4000" dirty="0">
              <a:solidFill>
                <a:srgbClr val="4E3B30"/>
              </a:solidFill>
            </a:endParaRPr>
          </a:p>
          <a:p>
            <a:pPr marL="342900" lvl="0" indent="-342900">
              <a:spcBef>
                <a:spcPct val="20000"/>
              </a:spcBef>
              <a:buClr>
                <a:srgbClr val="F0A22E"/>
              </a:buClr>
              <a:buSzPct val="70000"/>
            </a:pPr>
            <a:endParaRPr lang="hr-HR" sz="4000" dirty="0" smtClean="0">
              <a:solidFill>
                <a:srgbClr val="4E3B30"/>
              </a:solidFill>
            </a:endParaRPr>
          </a:p>
          <a:p>
            <a:pPr marL="342900" lvl="0" indent="-342900">
              <a:spcBef>
                <a:spcPct val="20000"/>
              </a:spcBef>
              <a:buClr>
                <a:srgbClr val="F0A22E"/>
              </a:buClr>
              <a:buSzPct val="70000"/>
            </a:pPr>
            <a:endParaRPr lang="hr-HR" sz="4000" dirty="0">
              <a:solidFill>
                <a:srgbClr val="4E3B30"/>
              </a:solidFill>
            </a:endParaRPr>
          </a:p>
          <a:p>
            <a:pPr marL="342900" lvl="0" indent="-342900">
              <a:spcBef>
                <a:spcPct val="20000"/>
              </a:spcBef>
              <a:buClr>
                <a:srgbClr val="F0A22E"/>
              </a:buClr>
              <a:buSzPct val="70000"/>
            </a:pPr>
            <a:endParaRPr lang="hr-HR" sz="4000" dirty="0" smtClean="0">
              <a:solidFill>
                <a:srgbClr val="4E3B30"/>
              </a:solidFill>
            </a:endParaRPr>
          </a:p>
          <a:p>
            <a:pPr marL="342900" lvl="0" indent="-342900">
              <a:spcBef>
                <a:spcPct val="20000"/>
              </a:spcBef>
              <a:buClr>
                <a:srgbClr val="F0A22E"/>
              </a:buClr>
              <a:buSzPct val="70000"/>
            </a:pPr>
            <a:endParaRPr lang="hr-HR" sz="4000" dirty="0">
              <a:solidFill>
                <a:srgbClr val="4E3B30"/>
              </a:solidFill>
            </a:endParaRPr>
          </a:p>
          <a:p>
            <a:pPr marL="342900" lvl="0" indent="-342900">
              <a:spcBef>
                <a:spcPct val="20000"/>
              </a:spcBef>
              <a:buClr>
                <a:srgbClr val="F0A22E"/>
              </a:buClr>
              <a:buSzPct val="70000"/>
            </a:pPr>
            <a:endParaRPr lang="hr-HR" sz="4000" dirty="0" smtClean="0">
              <a:solidFill>
                <a:srgbClr val="4E3B30"/>
              </a:solidFill>
            </a:endParaRPr>
          </a:p>
          <a:p>
            <a:pPr marL="342900" lvl="0" indent="-342900">
              <a:spcBef>
                <a:spcPct val="20000"/>
              </a:spcBef>
              <a:buClr>
                <a:srgbClr val="F0A22E"/>
              </a:buClr>
              <a:buSzPct val="70000"/>
            </a:pPr>
            <a:endParaRPr lang="hr-HR" sz="4000" dirty="0">
              <a:solidFill>
                <a:srgbClr val="4E3B30"/>
              </a:solidFill>
            </a:endParaRPr>
          </a:p>
          <a:p>
            <a:pPr marL="342900" lvl="0" indent="-342900">
              <a:spcBef>
                <a:spcPct val="20000"/>
              </a:spcBef>
              <a:buClr>
                <a:srgbClr val="F0A22E"/>
              </a:buClr>
              <a:buSzPct val="70000"/>
            </a:pPr>
            <a:endParaRPr lang="hr-HR" sz="4000" dirty="0" smtClean="0">
              <a:solidFill>
                <a:srgbClr val="4E3B30"/>
              </a:solidFill>
            </a:endParaRPr>
          </a:p>
          <a:p>
            <a:pPr marL="342900" lvl="0" indent="-342900">
              <a:spcBef>
                <a:spcPct val="20000"/>
              </a:spcBef>
              <a:buClr>
                <a:srgbClr val="F0A22E"/>
              </a:buClr>
              <a:buSzPct val="70000"/>
            </a:pPr>
            <a:endParaRPr lang="hr-HR" sz="4000" dirty="0">
              <a:solidFill>
                <a:srgbClr val="4E3B30"/>
              </a:solidFill>
            </a:endParaRPr>
          </a:p>
          <a:p>
            <a:pPr marL="342900" lvl="0" indent="-342900">
              <a:spcBef>
                <a:spcPct val="20000"/>
              </a:spcBef>
              <a:buClr>
                <a:srgbClr val="F0A22E"/>
              </a:buClr>
              <a:buSzPct val="70000"/>
            </a:pPr>
            <a:endParaRPr lang="hr-HR" sz="4000" dirty="0" smtClean="0">
              <a:solidFill>
                <a:srgbClr val="4E3B30"/>
              </a:solidFill>
            </a:endParaRPr>
          </a:p>
          <a:p>
            <a:pPr marL="342900" lvl="0" indent="-342900">
              <a:spcBef>
                <a:spcPct val="20000"/>
              </a:spcBef>
              <a:buClr>
                <a:srgbClr val="F0A22E"/>
              </a:buClr>
              <a:buSzPct val="70000"/>
            </a:pPr>
            <a:r>
              <a:rPr lang="hr-HR" sz="4000" dirty="0" smtClean="0">
                <a:solidFill>
                  <a:srgbClr val="4E3B30"/>
                </a:solidFill>
              </a:rPr>
              <a:t>Od </a:t>
            </a:r>
            <a:r>
              <a:rPr lang="hr-HR" sz="4000" dirty="0">
                <a:solidFill>
                  <a:srgbClr val="4E3B30"/>
                </a:solidFill>
              </a:rPr>
              <a:t>kuće do kuće,</a:t>
            </a:r>
          </a:p>
          <a:p>
            <a:pPr marL="342900" lvl="0" indent="-342900">
              <a:spcBef>
                <a:spcPct val="20000"/>
              </a:spcBef>
              <a:buClr>
                <a:srgbClr val="F0A22E"/>
              </a:buClr>
              <a:buSzPct val="70000"/>
            </a:pPr>
            <a:r>
              <a:rPr lang="hr-HR" sz="4000" dirty="0">
                <a:solidFill>
                  <a:srgbClr val="4E3B30"/>
                </a:solidFill>
              </a:rPr>
              <a:t>Od stana do stana</a:t>
            </a:r>
          </a:p>
          <a:p>
            <a:pPr marL="342900" lvl="0" indent="-342900">
              <a:spcBef>
                <a:spcPct val="20000"/>
              </a:spcBef>
              <a:buClr>
                <a:srgbClr val="F0A22E"/>
              </a:buClr>
              <a:buSzPct val="70000"/>
            </a:pPr>
            <a:r>
              <a:rPr lang="hr-HR" sz="4000" dirty="0">
                <a:solidFill>
                  <a:srgbClr val="4E3B30"/>
                </a:solidFill>
              </a:rPr>
              <a:t>Kao prva radost dana.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IMG_9197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214546" y="357166"/>
            <a:ext cx="4320000" cy="324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Slika 2" descr="IMG_9208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85786" y="3929066"/>
            <a:ext cx="3360000" cy="252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Slika 4" descr="IMG_9207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643438" y="3786190"/>
            <a:ext cx="3840000" cy="288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 descr="IMG_9203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4282" y="142852"/>
            <a:ext cx="4320000" cy="324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6" name="Slika 5" descr="IMG_9206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0" y="3214686"/>
            <a:ext cx="4320000" cy="3240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utovanje">
  <a:themeElements>
    <a:clrScheme name="Putovanj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utovanj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utovanj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22</TotalTime>
  <Words>45</Words>
  <Application>Microsoft Office PowerPoint</Application>
  <PresentationFormat>Prikaz na zaslonu (4:3)</PresentationFormat>
  <Paragraphs>39</Paragraphs>
  <Slides>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4</vt:i4>
      </vt:variant>
    </vt:vector>
  </HeadingPairs>
  <TitlesOfParts>
    <vt:vector size="8" baseType="lpstr">
      <vt:lpstr>Franklin Gothic Book</vt:lpstr>
      <vt:lpstr>Franklin Gothic Medium</vt:lpstr>
      <vt:lpstr>Wingdings 2</vt:lpstr>
      <vt:lpstr>Putovanje</vt:lpstr>
      <vt:lpstr>Došla nam je jesen,a s njom i dani kruha!!!</vt:lpstr>
      <vt:lpstr>KRUH</vt:lpstr>
      <vt:lpstr>PowerPointova prezentacija</vt:lpstr>
      <vt:lpstr>PowerPointova prezentacija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Došla nam je jesen,a s njom i dani kruha!!!</dc:title>
  <dc:creator>Ivan</dc:creator>
  <cp:lastModifiedBy>Adela Granic</cp:lastModifiedBy>
  <cp:revision>4</cp:revision>
  <dcterms:created xsi:type="dcterms:W3CDTF">2015-10-16T11:40:39Z</dcterms:created>
  <dcterms:modified xsi:type="dcterms:W3CDTF">2015-10-16T13:57:11Z</dcterms:modified>
</cp:coreProperties>
</file>