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60328B-800D-475E-9CC4-7550D5E602E7}" type="datetimeFigureOut">
              <a:rPr lang="sr-Latn-CS" smtClean="0"/>
              <a:pPr/>
              <a:t>8.12.2015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32A607-F3BB-41A8-976E-F13BEC250BB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3000396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>
                <a:latin typeface="Calisto MT" pitchFamily="18" charset="0"/>
              </a:rPr>
              <a:t>Dođi ,dođi Božiću</a:t>
            </a:r>
            <a:br>
              <a:rPr lang="hr-HR" sz="3600" dirty="0" smtClean="0">
                <a:latin typeface="Calisto MT" pitchFamily="18" charset="0"/>
              </a:rPr>
            </a:br>
            <a:r>
              <a:rPr lang="hr-HR" sz="3600" dirty="0" smtClean="0">
                <a:latin typeface="Calisto MT" pitchFamily="18" charset="0"/>
              </a:rPr>
              <a:t>djeca te željno čekaju,</a:t>
            </a:r>
            <a:br>
              <a:rPr lang="hr-HR" sz="3600" dirty="0" smtClean="0">
                <a:latin typeface="Calisto MT" pitchFamily="18" charset="0"/>
              </a:rPr>
            </a:br>
            <a:r>
              <a:rPr lang="hr-HR" sz="3600" dirty="0" smtClean="0">
                <a:latin typeface="Calisto MT" pitchFamily="18" charset="0"/>
              </a:rPr>
              <a:t>širom vrata ti otvaraju,</a:t>
            </a:r>
            <a:br>
              <a:rPr lang="hr-HR" sz="3600" dirty="0" smtClean="0">
                <a:latin typeface="Calisto MT" pitchFamily="18" charset="0"/>
              </a:rPr>
            </a:br>
            <a:r>
              <a:rPr lang="hr-HR" sz="3600" dirty="0" smtClean="0">
                <a:latin typeface="Calisto MT" pitchFamily="18" charset="0"/>
              </a:rPr>
              <a:t>dođi </a:t>
            </a:r>
            <a:r>
              <a:rPr lang="hr-HR" sz="3600" dirty="0" err="1" smtClean="0">
                <a:latin typeface="Calisto MT" pitchFamily="18" charset="0"/>
              </a:rPr>
              <a:t>dođi</a:t>
            </a:r>
            <a:r>
              <a:rPr lang="hr-HR" sz="3600" dirty="0" smtClean="0">
                <a:latin typeface="Calisto MT" pitchFamily="18" charset="0"/>
              </a:rPr>
              <a:t> Božiću,</a:t>
            </a:r>
            <a:br>
              <a:rPr lang="hr-HR" sz="3600" dirty="0" smtClean="0">
                <a:latin typeface="Calisto MT" pitchFamily="18" charset="0"/>
              </a:rPr>
            </a:br>
            <a:r>
              <a:rPr lang="hr-HR" sz="3600" dirty="0" smtClean="0">
                <a:latin typeface="Calisto MT" pitchFamily="18" charset="0"/>
              </a:rPr>
              <a:t>slatki mali </a:t>
            </a:r>
            <a:r>
              <a:rPr lang="hr-HR" sz="3600" dirty="0" err="1" smtClean="0">
                <a:latin typeface="Calisto MT" pitchFamily="18" charset="0"/>
              </a:rPr>
              <a:t>mali</a:t>
            </a:r>
            <a:r>
              <a:rPr lang="hr-HR" sz="3600" dirty="0" smtClean="0">
                <a:latin typeface="Calisto MT" pitchFamily="18" charset="0"/>
              </a:rPr>
              <a:t> kraljiću!!</a:t>
            </a:r>
            <a:endParaRPr lang="hr-HR" sz="3600" dirty="0">
              <a:latin typeface="Calisto MT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357562"/>
            <a:ext cx="4868852" cy="3240000"/>
          </a:xfrm>
          <a:prstGeom prst="hear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IMG_9453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7158" y="1357298"/>
            <a:ext cx="3360000" cy="2520000"/>
          </a:xfrm>
          <a:prstGeom prst="hear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smtClean="0">
                <a:latin typeface="Calisto MT" pitchFamily="18" charset="0"/>
              </a:rPr>
              <a:t>Pripreme za dolazak </a:t>
            </a:r>
            <a:r>
              <a:rPr lang="hr-HR" sz="2800" dirty="0" err="1" smtClean="0">
                <a:latin typeface="Calisto MT" pitchFamily="18" charset="0"/>
              </a:rPr>
              <a:t>sv.Nikole</a:t>
            </a:r>
            <a:r>
              <a:rPr lang="hr-HR" sz="2800" dirty="0" smtClean="0">
                <a:latin typeface="Calisto MT" pitchFamily="18" charset="0"/>
              </a:rPr>
              <a:t> i Božića u našoj školi</a:t>
            </a:r>
            <a:endParaRPr lang="hr-HR" sz="2800" dirty="0">
              <a:latin typeface="Calisto MT" pitchFamily="18" charset="0"/>
            </a:endParaRPr>
          </a:p>
        </p:txBody>
      </p:sp>
      <p:pic>
        <p:nvPicPr>
          <p:cNvPr id="6" name="Slika 5" descr="IMG_945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55008" y="4146190"/>
            <a:ext cx="2880000" cy="2160000"/>
          </a:xfrm>
          <a:prstGeom prst="hear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8" name="Slika 7" descr="IMG_944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810" y="1500174"/>
            <a:ext cx="2880000" cy="2160000"/>
          </a:xfrm>
          <a:prstGeom prst="hear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Slika 9" descr="IMG_944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546" y="4143380"/>
            <a:ext cx="2880000" cy="2160000"/>
          </a:xfrm>
          <a:prstGeom prst="hear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IMG_9465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2" y="1481138"/>
            <a:ext cx="6034616" cy="4525962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latin typeface="Calisto MT" pitchFamily="18" charset="0"/>
              </a:rPr>
              <a:t>Sv.Nikola</a:t>
            </a:r>
            <a:r>
              <a:rPr lang="hr-HR" sz="2800" dirty="0" smtClean="0">
                <a:latin typeface="Calisto MT" pitchFamily="18" charset="0"/>
              </a:rPr>
              <a:t> nas sigurno neće zaboraviti </a:t>
            </a:r>
            <a:endParaRPr lang="hr-HR" sz="2800" dirty="0">
              <a:latin typeface="Calisto MT" pitchFamily="18" charset="0"/>
            </a:endParaRPr>
          </a:p>
        </p:txBody>
      </p:sp>
      <p:sp>
        <p:nvSpPr>
          <p:cNvPr id="4" name="Srce 3"/>
          <p:cNvSpPr/>
          <p:nvPr/>
        </p:nvSpPr>
        <p:spPr>
          <a:xfrm>
            <a:off x="6572264" y="357166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IMG_946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494546" y="1005728"/>
            <a:ext cx="5760000" cy="4320000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4" name="Nasmiješeno lice 3"/>
          <p:cNvSpPr/>
          <p:nvPr/>
        </p:nvSpPr>
        <p:spPr>
          <a:xfrm>
            <a:off x="7572396" y="5715016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alisto MT" pitchFamily="18" charset="0"/>
              </a:rPr>
              <a:t>Uz naš adventski kalendar odbrojavamo dane do Božića…</a:t>
            </a:r>
            <a:endParaRPr lang="hr-HR" sz="2800" dirty="0">
              <a:latin typeface="Calisto MT" pitchFamily="18" charset="0"/>
            </a:endParaRPr>
          </a:p>
        </p:txBody>
      </p:sp>
      <p:pic>
        <p:nvPicPr>
          <p:cNvPr id="6" name="Rezervirano mjesto sadržaja 5" descr="IMG_945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625984" y="1588670"/>
            <a:ext cx="5280000" cy="39600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IMG_945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554546" y="1802984"/>
            <a:ext cx="5280000" cy="39600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Calisto MT" pitchFamily="18" charset="0"/>
              </a:rPr>
              <a:t>I uživamo u našem originalnom božićnom drvcu</a:t>
            </a:r>
            <a:endParaRPr lang="hr-HR" sz="2800" dirty="0">
              <a:latin typeface="Calisto MT" pitchFamily="18" charset="0"/>
            </a:endParaRPr>
          </a:p>
        </p:txBody>
      </p:sp>
      <p:sp>
        <p:nvSpPr>
          <p:cNvPr id="4" name="Srce 3"/>
          <p:cNvSpPr/>
          <p:nvPr/>
        </p:nvSpPr>
        <p:spPr>
          <a:xfrm>
            <a:off x="8072462" y="428604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34</Words>
  <Application>Microsoft Office PowerPoint</Application>
  <PresentationFormat>Prikaz na zaslonu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2" baseType="lpstr">
      <vt:lpstr>Calisto MT</vt:lpstr>
      <vt:lpstr>Lucida Sans Unicode</vt:lpstr>
      <vt:lpstr>Verdana</vt:lpstr>
      <vt:lpstr>Wingdings 2</vt:lpstr>
      <vt:lpstr>Wingdings 3</vt:lpstr>
      <vt:lpstr>Gomilanje</vt:lpstr>
      <vt:lpstr>Dođi ,dođi Božiću djeca te željno čekaju, širom vrata ti otvaraju, dođi dođi Božiću, slatki mali mali kraljiću!!</vt:lpstr>
      <vt:lpstr>Pripreme za dolazak sv.Nikole i Božića u našoj školi</vt:lpstr>
      <vt:lpstr>Sv.Nikola nas sigurno neće zaboraviti </vt:lpstr>
      <vt:lpstr>PowerPointova prezentacija</vt:lpstr>
      <vt:lpstr>Uz naš adventski kalendar odbrojavamo dane do Božića…</vt:lpstr>
      <vt:lpstr>I uživamo u našem originalnom božićnom drvcu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Dođi ,dođi Božiću djeca te željno čekaju, širom vrata ti otvaraju, dođi dođi Božiću, slatki mali mali kraljiću!!</dc:title>
  <dc:creator>Ivan</dc:creator>
  <cp:lastModifiedBy>Adela Granić</cp:lastModifiedBy>
  <cp:revision>5</cp:revision>
  <dcterms:created xsi:type="dcterms:W3CDTF">2015-12-07T15:45:17Z</dcterms:created>
  <dcterms:modified xsi:type="dcterms:W3CDTF">2015-12-08T06:47:43Z</dcterms:modified>
</cp:coreProperties>
</file>