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7" d="100"/>
          <a:sy n="77" d="100"/>
        </p:scale>
        <p:origin x="117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0FED34-BB14-4248-8B6A-DE6EBAF3B22D}" type="datetimeFigureOut">
              <a:rPr lang="hr-HR" smtClean="0"/>
              <a:t>14.2.2016.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8EC009-D3F2-49F7-8416-E2CEBA9D3C9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1412775"/>
            <a:ext cx="8229600" cy="1512169"/>
          </a:xfrm>
        </p:spPr>
        <p:txBody>
          <a:bodyPr>
            <a:noAutofit/>
          </a:bodyPr>
          <a:lstStyle/>
          <a:p>
            <a:r>
              <a:rPr lang="hr-HR" sz="8800" dirty="0" smtClean="0">
                <a:latin typeface="Jokerman" pitchFamily="82" charset="0"/>
              </a:rPr>
              <a:t>Maškare</a:t>
            </a:r>
            <a:endParaRPr lang="hr-HR" sz="8800" dirty="0">
              <a:latin typeface="Jokerm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miješeno lice 3"/>
          <p:cNvSpPr/>
          <p:nvPr/>
        </p:nvSpPr>
        <p:spPr>
          <a:xfrm>
            <a:off x="5436096" y="1844824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6" name="Slika 5" descr="IMG_951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3068960"/>
            <a:ext cx="4800000" cy="36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3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331720" y="1484704"/>
            <a:ext cx="5760000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4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268760"/>
            <a:ext cx="5760000" cy="432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548680"/>
            <a:ext cx="432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Slika 2" descr="IMG_954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3429000"/>
            <a:ext cx="384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5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692696"/>
            <a:ext cx="384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Slika 2" descr="IMG_955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3068960"/>
            <a:ext cx="4320000" cy="324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57200" y="548681"/>
            <a:ext cx="8458200" cy="1584175"/>
          </a:xfrm>
        </p:spPr>
        <p:txBody>
          <a:bodyPr/>
          <a:lstStyle/>
          <a:p>
            <a:r>
              <a:rPr lang="hr-HR" sz="8800" dirty="0" smtClean="0">
                <a:latin typeface="Kristen ITC" pitchFamily="66" charset="0"/>
              </a:rPr>
              <a:t>Valentinovo</a:t>
            </a:r>
            <a:endParaRPr lang="hr-HR" sz="8800" dirty="0">
              <a:latin typeface="Kristen ITC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rce 3"/>
          <p:cNvSpPr/>
          <p:nvPr/>
        </p:nvSpPr>
        <p:spPr>
          <a:xfrm>
            <a:off x="7380312" y="908720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 descr="IMG_955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2204864"/>
            <a:ext cx="5280000" cy="396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5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1760" y="836712"/>
            <a:ext cx="4050000" cy="540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5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548680"/>
            <a:ext cx="4800000" cy="360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Slika 2" descr="IMG_955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789040"/>
            <a:ext cx="3840000" cy="288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55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48680"/>
            <a:ext cx="4320000" cy="324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Slika 2" descr="IMG_956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3501008"/>
            <a:ext cx="3840000" cy="2880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2</Words>
  <Application>Microsoft Office PowerPoint</Application>
  <PresentationFormat>Prikaz na zaslonu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Georgia</vt:lpstr>
      <vt:lpstr>Jokerman</vt:lpstr>
      <vt:lpstr>Kristen ITC</vt:lpstr>
      <vt:lpstr>Trebuchet MS</vt:lpstr>
      <vt:lpstr>Wingdings 2</vt:lpstr>
      <vt:lpstr>Urbano</vt:lpstr>
      <vt:lpstr>Maškare</vt:lpstr>
      <vt:lpstr>PowerPointova prezentacija</vt:lpstr>
      <vt:lpstr>PowerPointova prezentacija</vt:lpstr>
      <vt:lpstr>PowerPointova prezentacija</vt:lpstr>
      <vt:lpstr>PowerPointova prezentacija</vt:lpstr>
      <vt:lpstr>Valentinovo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Maškare</dc:title>
  <dc:creator>Ivan</dc:creator>
  <cp:lastModifiedBy>Adela Granić</cp:lastModifiedBy>
  <cp:revision>4</cp:revision>
  <dcterms:created xsi:type="dcterms:W3CDTF">2016-02-14T15:47:36Z</dcterms:created>
  <dcterms:modified xsi:type="dcterms:W3CDTF">2016-02-14T18:33:18Z</dcterms:modified>
</cp:coreProperties>
</file>