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D907F5-D198-4BA2-A389-B385EA712013}" type="datetimeFigureOut">
              <a:rPr lang="hr-HR" smtClean="0"/>
              <a:pPr/>
              <a:t>19.3.2016.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7BBC7-ED73-46CF-A6E9-3DD566002FA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797152"/>
            <a:ext cx="8458200" cy="1222375"/>
          </a:xfrm>
        </p:spPr>
        <p:txBody>
          <a:bodyPr>
            <a:noAutofit/>
          </a:bodyPr>
          <a:lstStyle/>
          <a:p>
            <a:r>
              <a:rPr lang="hr-HR" sz="9600" dirty="0" smtClean="0">
                <a:latin typeface="French Script MT" pitchFamily="66" charset="0"/>
              </a:rPr>
              <a:t>Uskrs 2016</a:t>
            </a:r>
            <a:endParaRPr lang="hr-HR" sz="9600" dirty="0">
              <a:latin typeface="French Script MT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IMG_9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297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 descr="IMG_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9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590000" cy="61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 descr="IMG_9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Slika 3" descr="IMG_9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8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 descr="IMG_96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 descr="IMG_9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2</Words>
  <Application>Microsoft Office PowerPoint</Application>
  <PresentationFormat>Prikaz na zaslonu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Putovanje</vt:lpstr>
      <vt:lpstr>Uskrs 2016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 2016</dc:title>
  <dc:creator>Ivan</dc:creator>
  <cp:lastModifiedBy>Ivan</cp:lastModifiedBy>
  <cp:revision>2</cp:revision>
  <dcterms:created xsi:type="dcterms:W3CDTF">2016-03-19T13:50:54Z</dcterms:created>
  <dcterms:modified xsi:type="dcterms:W3CDTF">2016-03-19T14:03:46Z</dcterms:modified>
</cp:coreProperties>
</file>