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avokutni trokut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Naslov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17" name="Podnaslov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hr-HR" smtClean="0"/>
              <a:t>Kliknite da biste uredili stil podnaslova matrice</a:t>
            </a:r>
            <a:endParaRPr kumimoji="0" lang="en-US"/>
          </a:p>
        </p:txBody>
      </p:sp>
      <p:grpSp>
        <p:nvGrpSpPr>
          <p:cNvPr id="2" name="Grupa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Prostoručno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Prostoručno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Prostoručno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Ravni poveznik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Rezervirano mjesto datuma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989F3A9-2D9F-406C-835D-66F8D65F1B98}" type="datetimeFigureOut">
              <a:rPr lang="hr-HR" smtClean="0"/>
              <a:t>26.4.2016.</a:t>
            </a:fld>
            <a:endParaRPr lang="hr-HR"/>
          </a:p>
        </p:txBody>
      </p:sp>
      <p:sp>
        <p:nvSpPr>
          <p:cNvPr id="19" name="Rezervirano mjesto podnožja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27" name="Rezervirano mjesto broja slajda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B7CDFE2-B98C-42C7-B0FF-97FD66879A8D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89F3A9-2D9F-406C-835D-66F8D65F1B98}" type="datetimeFigureOut">
              <a:rPr lang="hr-HR" smtClean="0"/>
              <a:t>26.4.2016.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B7CDFE2-B98C-42C7-B0FF-97FD66879A8D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89F3A9-2D9F-406C-835D-66F8D65F1B98}" type="datetimeFigureOut">
              <a:rPr lang="hr-HR" smtClean="0"/>
              <a:t>26.4.2016.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B7CDFE2-B98C-42C7-B0FF-97FD66879A8D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89F3A9-2D9F-406C-835D-66F8D65F1B98}" type="datetimeFigureOut">
              <a:rPr lang="hr-HR" smtClean="0"/>
              <a:t>26.4.2016.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B7CDFE2-B98C-42C7-B0FF-97FD66879A8D}" type="slidenum">
              <a:rPr lang="hr-HR" smtClean="0"/>
              <a:t>‹#›</a:t>
            </a:fld>
            <a:endParaRPr lang="hr-HR"/>
          </a:p>
        </p:txBody>
      </p:sp>
      <p:sp>
        <p:nvSpPr>
          <p:cNvPr id="7" name="Naslov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89F3A9-2D9F-406C-835D-66F8D65F1B98}" type="datetimeFigureOut">
              <a:rPr lang="hr-HR" smtClean="0"/>
              <a:t>26.4.2016.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B7CDFE2-B98C-42C7-B0FF-97FD66879A8D}" type="slidenum">
              <a:rPr lang="hr-HR" smtClean="0"/>
              <a:t>‹#›</a:t>
            </a:fld>
            <a:endParaRPr lang="hr-HR"/>
          </a:p>
        </p:txBody>
      </p:sp>
      <p:sp>
        <p:nvSpPr>
          <p:cNvPr id="7" name="Š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Š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89F3A9-2D9F-406C-835D-66F8D65F1B98}" type="datetimeFigureOut">
              <a:rPr lang="hr-HR" smtClean="0"/>
              <a:t>26.4.2016.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B7CDFE2-B98C-42C7-B0FF-97FD66879A8D}" type="slidenum">
              <a:rPr lang="hr-HR" smtClean="0"/>
              <a:t>‹#›</a:t>
            </a:fld>
            <a:endParaRPr lang="hr-HR"/>
          </a:p>
        </p:txBody>
      </p:sp>
      <p:sp>
        <p:nvSpPr>
          <p:cNvPr id="8" name="Naslov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Usporedb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5" name="Rezervirano mjesto sadržaja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89F3A9-2D9F-406C-835D-66F8D65F1B98}" type="datetimeFigureOut">
              <a:rPr lang="hr-HR" smtClean="0"/>
              <a:t>26.4.2016.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B7CDFE2-B98C-42C7-B0FF-97FD66879A8D}" type="slidenum">
              <a:rPr lang="hr-HR" smtClean="0"/>
              <a:t>‹#›</a:t>
            </a:fld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89F3A9-2D9F-406C-835D-66F8D65F1B98}" type="datetimeFigureOut">
              <a:rPr lang="hr-HR" smtClean="0"/>
              <a:t>26.4.2016.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B7CDFE2-B98C-42C7-B0FF-97FD66879A8D}" type="slidenum">
              <a:rPr lang="hr-HR" smtClean="0"/>
              <a:t>‹#›</a:t>
            </a:fld>
            <a:endParaRPr lang="hr-HR"/>
          </a:p>
        </p:txBody>
      </p:sp>
      <p:sp>
        <p:nvSpPr>
          <p:cNvPr id="6" name="Naslov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89F3A9-2D9F-406C-835D-66F8D65F1B98}" type="datetimeFigureOut">
              <a:rPr lang="hr-HR" smtClean="0"/>
              <a:t>26.4.2016.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B7CDFE2-B98C-42C7-B0FF-97FD66879A8D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B989F3A9-2D9F-406C-835D-66F8D65F1B98}" type="datetimeFigureOut">
              <a:rPr lang="hr-HR" smtClean="0"/>
              <a:t>26.4.2016.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B7CDFE2-B98C-42C7-B0FF-97FD66879A8D}" type="slidenum">
              <a:rPr lang="hr-HR" smtClean="0"/>
              <a:t>‹#›</a:t>
            </a:fld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hr-HR" smtClean="0"/>
              <a:t>Pritisnite ikonu za dodavanje slike</a:t>
            </a:r>
            <a:endParaRPr kumimoji="0" lang="en-US" dirty="0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989F3A9-2D9F-406C-835D-66F8D65F1B98}" type="datetimeFigureOut">
              <a:rPr lang="hr-HR" smtClean="0"/>
              <a:t>26.4.2016.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B7CDFE2-B98C-42C7-B0FF-97FD66879A8D}" type="slidenum">
              <a:rPr lang="hr-HR" smtClean="0"/>
              <a:t>‹#›</a:t>
            </a:fld>
            <a:endParaRPr lang="hr-HR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8" name="Prostoručno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Prostoručno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Pravokutni trokut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Ravni poveznik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Š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Š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rostoručno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Prostoručno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Pravokutni trokut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Ravni poveznik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zervirano mjesto naslova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0" name="Rezervirano mjesto teksta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  <a:p>
            <a:pPr lvl="1" eaLnBrk="1" latinLnBrk="0" hangingPunct="1"/>
            <a:r>
              <a:rPr kumimoji="0" lang="hr-HR" smtClean="0"/>
              <a:t>Druga razina</a:t>
            </a:r>
          </a:p>
          <a:p>
            <a:pPr lvl="2" eaLnBrk="1" latinLnBrk="0" hangingPunct="1"/>
            <a:r>
              <a:rPr kumimoji="0" lang="hr-HR" smtClean="0"/>
              <a:t>Treća razina</a:t>
            </a:r>
          </a:p>
          <a:p>
            <a:pPr lvl="3" eaLnBrk="1" latinLnBrk="0" hangingPunct="1"/>
            <a:r>
              <a:rPr kumimoji="0" lang="hr-HR" smtClean="0"/>
              <a:t>Četvrta razina</a:t>
            </a:r>
          </a:p>
          <a:p>
            <a:pPr lvl="4" eaLnBrk="1" latinLnBrk="0" hangingPunct="1"/>
            <a:r>
              <a:rPr kumimoji="0" lang="hr-HR" smtClean="0"/>
              <a:t>Peta razina</a:t>
            </a:r>
            <a:endParaRPr kumimoji="0" lang="en-US"/>
          </a:p>
        </p:txBody>
      </p:sp>
      <p:sp>
        <p:nvSpPr>
          <p:cNvPr id="10" name="Rezervirano mjesto datuma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989F3A9-2D9F-406C-835D-66F8D65F1B98}" type="datetimeFigureOut">
              <a:rPr lang="hr-HR" smtClean="0"/>
              <a:t>26.4.2016.</a:t>
            </a:fld>
            <a:endParaRPr lang="hr-HR"/>
          </a:p>
        </p:txBody>
      </p:sp>
      <p:sp>
        <p:nvSpPr>
          <p:cNvPr id="22" name="Rezervirano mjesto podnožja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18" name="Rezervirano mjesto broja slajda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DB7CDFE2-B98C-42C7-B0FF-97FD66879A8D}" type="slidenum">
              <a:rPr lang="hr-HR" smtClean="0"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276872"/>
            <a:ext cx="7772400" cy="2160240"/>
          </a:xfrm>
        </p:spPr>
        <p:txBody>
          <a:bodyPr>
            <a:noAutofit/>
          </a:bodyPr>
          <a:lstStyle/>
          <a:p>
            <a:r>
              <a:rPr lang="hr-HR" sz="6600" dirty="0" smtClean="0">
                <a:latin typeface="Monotype Corsiva" pitchFamily="66" charset="0"/>
              </a:rPr>
              <a:t>Zelena čistka</a:t>
            </a:r>
            <a:br>
              <a:rPr lang="hr-HR" sz="6600" dirty="0" smtClean="0">
                <a:latin typeface="Monotype Corsiva" pitchFamily="66" charset="0"/>
              </a:rPr>
            </a:br>
            <a:r>
              <a:rPr lang="hr-HR" sz="6600" dirty="0" smtClean="0">
                <a:latin typeface="Monotype Corsiva" pitchFamily="66" charset="0"/>
              </a:rPr>
              <a:t>jedan dan za čisti okoliš</a:t>
            </a:r>
            <a:endParaRPr lang="hr-HR" sz="6600" dirty="0">
              <a:latin typeface="Monotype Corsiva" pitchFamily="66" charset="0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unce 3"/>
          <p:cNvSpPr/>
          <p:nvPr/>
        </p:nvSpPr>
        <p:spPr>
          <a:xfrm>
            <a:off x="3347864" y="2420888"/>
            <a:ext cx="914400" cy="914400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IMG_00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656" y="764704"/>
            <a:ext cx="6720000" cy="5040000"/>
          </a:xfrm>
          <a:prstGeom prst="round2DiagRect">
            <a:avLst/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IMG_003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476672"/>
            <a:ext cx="3840000" cy="288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  <p:pic>
        <p:nvPicPr>
          <p:cNvPr id="3" name="Slika 2" descr="IMG_002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8064" y="476672"/>
            <a:ext cx="3840000" cy="288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  <p:pic>
        <p:nvPicPr>
          <p:cNvPr id="4" name="Slika 3" descr="IMG_003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87824" y="3717032"/>
            <a:ext cx="3840000" cy="288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 descr="IMG_003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340768"/>
            <a:ext cx="3840000" cy="288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000" dirty="0" smtClean="0">
                <a:latin typeface="Monotype Corsiva" pitchFamily="66" charset="0"/>
              </a:rPr>
              <a:t>Zadatak je stvarno lak:voli šume,more,zrak!</a:t>
            </a:r>
            <a:endParaRPr lang="hr-HR" sz="4000" dirty="0">
              <a:latin typeface="Monotype Corsiva" pitchFamily="66" charset="0"/>
            </a:endParaRPr>
          </a:p>
        </p:txBody>
      </p:sp>
      <p:pic>
        <p:nvPicPr>
          <p:cNvPr id="5" name="Slika 4" descr="IMG_002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3140968"/>
            <a:ext cx="4320000" cy="324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IMG_002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908720"/>
            <a:ext cx="4320000" cy="324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  <p:pic>
        <p:nvPicPr>
          <p:cNvPr id="3" name="Slika 2" descr="IMG_005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8104" y="1196752"/>
            <a:ext cx="3240000" cy="432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IMG_00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620688"/>
            <a:ext cx="6720000" cy="504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omilanje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Gomilanj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Gomilanj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31</TotalTime>
  <Words>8</Words>
  <Application>Microsoft Office PowerPoint</Application>
  <PresentationFormat>Prikaz na zaslonu (4:3)</PresentationFormat>
  <Paragraphs>2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6</vt:i4>
      </vt:variant>
    </vt:vector>
  </HeadingPairs>
  <TitlesOfParts>
    <vt:vector size="7" baseType="lpstr">
      <vt:lpstr>Gomilanje</vt:lpstr>
      <vt:lpstr>Zelena čistka jedan dan za čisti okoliš</vt:lpstr>
      <vt:lpstr>Slajd 2</vt:lpstr>
      <vt:lpstr>Slajd 3</vt:lpstr>
      <vt:lpstr>Zadatak je stvarno lak:voli šume,more,zrak!</vt:lpstr>
      <vt:lpstr>Slajd 5</vt:lpstr>
      <vt:lpstr>Slajd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Zelena čistka jedan dan za čisti okoliš</dc:title>
  <dc:creator>Ivan</dc:creator>
  <cp:lastModifiedBy>Ivan</cp:lastModifiedBy>
  <cp:revision>4</cp:revision>
  <dcterms:created xsi:type="dcterms:W3CDTF">2016-04-26T14:15:19Z</dcterms:created>
  <dcterms:modified xsi:type="dcterms:W3CDTF">2016-04-26T14:46:30Z</dcterms:modified>
</cp:coreProperties>
</file>