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5F5F-C599-4286-9C6B-EC15A998A316}" type="datetimeFigureOut">
              <a:rPr lang="hr-HR" smtClean="0"/>
              <a:pPr/>
              <a:t>6.7.2016.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DD71-F908-45E7-BEF3-D7BBCB1F514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5F5F-C599-4286-9C6B-EC15A998A316}" type="datetimeFigureOut">
              <a:rPr lang="hr-HR" smtClean="0"/>
              <a:pPr/>
              <a:t>6.7.2016.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DD71-F908-45E7-BEF3-D7BBCB1F514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5F5F-C599-4286-9C6B-EC15A998A316}" type="datetimeFigureOut">
              <a:rPr lang="hr-HR" smtClean="0"/>
              <a:pPr/>
              <a:t>6.7.2016.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DD71-F908-45E7-BEF3-D7BBCB1F514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5F5F-C599-4286-9C6B-EC15A998A316}" type="datetimeFigureOut">
              <a:rPr lang="hr-HR" smtClean="0"/>
              <a:pPr/>
              <a:t>6.7.2016.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DD71-F908-45E7-BEF3-D7BBCB1F514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5F5F-C599-4286-9C6B-EC15A998A316}" type="datetimeFigureOut">
              <a:rPr lang="hr-HR" smtClean="0"/>
              <a:pPr/>
              <a:t>6.7.2016.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AECDD71-F908-45E7-BEF3-D7BBCB1F514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5F5F-C599-4286-9C6B-EC15A998A316}" type="datetimeFigureOut">
              <a:rPr lang="hr-HR" smtClean="0"/>
              <a:pPr/>
              <a:t>6.7.2016.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DD71-F908-45E7-BEF3-D7BBCB1F514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5F5F-C599-4286-9C6B-EC15A998A316}" type="datetimeFigureOut">
              <a:rPr lang="hr-HR" smtClean="0"/>
              <a:pPr/>
              <a:t>6.7.2016.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DD71-F908-45E7-BEF3-D7BBCB1F514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5F5F-C599-4286-9C6B-EC15A998A316}" type="datetimeFigureOut">
              <a:rPr lang="hr-HR" smtClean="0"/>
              <a:pPr/>
              <a:t>6.7.2016.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DD71-F908-45E7-BEF3-D7BBCB1F514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5F5F-C599-4286-9C6B-EC15A998A316}" type="datetimeFigureOut">
              <a:rPr lang="hr-HR" smtClean="0"/>
              <a:pPr/>
              <a:t>6.7.2016.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DD71-F908-45E7-BEF3-D7BBCB1F514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5F5F-C599-4286-9C6B-EC15A998A316}" type="datetimeFigureOut">
              <a:rPr lang="hr-HR" smtClean="0"/>
              <a:pPr/>
              <a:t>6.7.2016.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DD71-F908-45E7-BEF3-D7BBCB1F514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5F5F-C599-4286-9C6B-EC15A998A316}" type="datetimeFigureOut">
              <a:rPr lang="hr-HR" smtClean="0"/>
              <a:pPr/>
              <a:t>6.7.2016.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DD71-F908-45E7-BEF3-D7BBCB1F514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4425F5F-C599-4286-9C6B-EC15A998A316}" type="datetimeFigureOut">
              <a:rPr lang="hr-HR" smtClean="0"/>
              <a:pPr/>
              <a:t>6.7.2016.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AECDD71-F908-45E7-BEF3-D7BBCB1F514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Jasminka\Music\Amelie%20(Soundtrack)%20-%20J'Y%20Suis%20Jamais%20Alle.mp3.mp3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368151"/>
          </a:xfrm>
        </p:spPr>
        <p:txBody>
          <a:bodyPr>
            <a:normAutofit fontScale="90000"/>
          </a:bodyPr>
          <a:lstStyle/>
          <a:p>
            <a:r>
              <a:rPr lang="hr-HR" sz="66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Napravili  smo  i ovo...</a:t>
            </a:r>
            <a:endParaRPr lang="hr-HR" sz="6600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5736" y="5301208"/>
            <a:ext cx="4392488" cy="72008"/>
          </a:xfrm>
        </p:spPr>
        <p:txBody>
          <a:bodyPr>
            <a:normAutofit fontScale="25000" lnSpcReduction="20000"/>
          </a:bodyPr>
          <a:lstStyle/>
          <a:p>
            <a:endParaRPr lang="hr-HR" dirty="0"/>
          </a:p>
        </p:txBody>
      </p:sp>
      <p:pic>
        <p:nvPicPr>
          <p:cNvPr id="5" name="Picture 2" descr="C:\Users\Korisnik\Desktop\erasmus\IMG_0159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84641" y="1556792"/>
            <a:ext cx="4776192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Amelie (Soundtrack) - J'Y Suis Jamais Alle.mp3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9324528" y="620688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610501"/>
      </p:ext>
    </p:extLst>
  </p:cSld>
  <p:clrMapOvr>
    <a:masterClrMapping/>
  </p:clrMapOvr>
  <p:transition spd="slow" advTm="5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2160240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latin typeface="Monotype Corsiva" pitchFamily="66" charset="0"/>
              </a:rPr>
              <a:t>Naše slike i tekst legende „Kako su vile gradile Arenu, a divovi Hum” ,na hrvatskom i engleskom jeziku, kao priprema za izradu priče u storyjumperu</a:t>
            </a:r>
            <a:endParaRPr lang="hr-HR" dirty="0">
              <a:latin typeface="Monotype Corsiva" pitchFamily="66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8" y="2492896"/>
            <a:ext cx="7776864" cy="3960439"/>
          </a:xfrm>
        </p:spPr>
      </p:pic>
    </p:spTree>
    <p:extLst>
      <p:ext uri="{BB962C8B-B14F-4D97-AF65-F5344CB8AC3E}">
        <p14:creationId xmlns:p14="http://schemas.microsoft.com/office/powerpoint/2010/main" val="1089518277"/>
      </p:ext>
    </p:extLst>
  </p:cSld>
  <p:clrMapOvr>
    <a:masterClrMapping/>
  </p:clrMapOvr>
  <p:transition spd="slow" advClick="0" advTm="7000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Korisnik\Pictures\2013-11-05\IMG_0504.JPG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65" r="-1"/>
          <a:stretch/>
        </p:blipFill>
        <p:spPr bwMode="auto">
          <a:xfrm>
            <a:off x="1403648" y="332656"/>
            <a:ext cx="5883910" cy="631661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82102373"/>
      </p:ext>
    </p:extLst>
  </p:cSld>
  <p:clrMapOvr>
    <a:masterClrMapping/>
  </p:clrMapOvr>
  <p:transition spd="slow" advClick="0" advTm="7000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Korisnik\Downloads\SLIKA 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72640" y="528320"/>
            <a:ext cx="4998720" cy="5801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0340449"/>
      </p:ext>
    </p:extLst>
  </p:cSld>
  <p:clrMapOvr>
    <a:masterClrMapping/>
  </p:clrMapOvr>
  <p:transition advClick="0" advTm="7000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Korisnik\Downloads\SLIKA 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15160" y="406400"/>
            <a:ext cx="5313680" cy="604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8137353"/>
      </p:ext>
    </p:extLst>
  </p:cSld>
  <p:clrMapOvr>
    <a:masterClrMapping/>
  </p:clrMapOvr>
  <p:transition advClick="0" advTm="7000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Korisnik\Downloads\SLIKA 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98600" y="449580"/>
            <a:ext cx="6146800" cy="595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3669542"/>
      </p:ext>
    </p:extLst>
  </p:cSld>
  <p:clrMapOvr>
    <a:masterClrMapping/>
  </p:clrMapOvr>
  <p:transition advClick="0" advTm="7000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Korisnik\Downloads\SLIKA 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41500" y="477520"/>
            <a:ext cx="5461000" cy="590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640700"/>
      </p:ext>
    </p:extLst>
  </p:cSld>
  <p:clrMapOvr>
    <a:masterClrMapping/>
  </p:clrMapOvr>
  <p:transition advClick="0" advTm="7000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Korisnik\Downloads\SLIKA 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81200" y="449580"/>
            <a:ext cx="5181600" cy="595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3432358"/>
      </p:ext>
    </p:extLst>
  </p:cSld>
  <p:clrMapOvr>
    <a:masterClrMapping/>
  </p:clrMapOvr>
  <p:transition advClick="0" advTm="7000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Korisnik\Downloads\SLIKA 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83080" y="693420"/>
            <a:ext cx="5577840" cy="5471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35220603"/>
      </p:ext>
    </p:extLst>
  </p:cSld>
  <p:clrMapOvr>
    <a:masterClrMapping/>
  </p:clrMapOvr>
  <p:transition advTm="7000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81</TotalTime>
  <Words>35</Words>
  <Application>Microsoft Office PowerPoint</Application>
  <PresentationFormat>Prikaz na zaslonu (4:3)</PresentationFormat>
  <Paragraphs>2</Paragraphs>
  <Slides>9</Slides>
  <Notes>0</Notes>
  <HiddenSlides>0</HiddenSlides>
  <MMClips>1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6" baseType="lpstr">
      <vt:lpstr>Book Antiqua</vt:lpstr>
      <vt:lpstr>Lucida Sans</vt:lpstr>
      <vt:lpstr>Monotype Corsiva</vt:lpstr>
      <vt:lpstr>Wingdings</vt:lpstr>
      <vt:lpstr>Wingdings 2</vt:lpstr>
      <vt:lpstr>Wingdings 3</vt:lpstr>
      <vt:lpstr>Apex</vt:lpstr>
      <vt:lpstr>Napravili  smo  i ovo...</vt:lpstr>
      <vt:lpstr>Naše slike i tekst legende „Kako su vile gradile Arenu, a divovi Hum” ,na hrvatskom i engleskom jeziku, kao priprema za izradu priče u storyjumperu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Napravili  smo  i ovo...</dc:title>
  <dc:creator>Korisnik</dc:creator>
  <cp:lastModifiedBy>Adela Granić</cp:lastModifiedBy>
  <cp:revision>11</cp:revision>
  <dcterms:created xsi:type="dcterms:W3CDTF">2016-07-04T08:27:54Z</dcterms:created>
  <dcterms:modified xsi:type="dcterms:W3CDTF">2016-07-06T07:42:46Z</dcterms:modified>
</cp:coreProperties>
</file>