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D5A36-A143-47A1-A241-697646223730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44024-3852-47E4-B5C1-1CFA8100B4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154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44024-3852-47E4-B5C1-1CFA8100B42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625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Click="0"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6BC61C-FF27-4423-92BE-5048829E4E58}" type="datetimeFigureOut">
              <a:rPr lang="hr-HR" smtClean="0"/>
              <a:pPr/>
              <a:t>8.7.2016.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E669B7-7EEC-4ED0-91CF-A94868F176D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7000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MAJČIN  DAN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6672"/>
            <a:ext cx="7772400" cy="3866728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8" name="Picture 4" descr="C:\Users\Korisnik\Desktop\svibanj 16\IMG_02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44912">
            <a:off x="2340272" y="674362"/>
            <a:ext cx="4139952" cy="3105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C:\Users\Korisnik\Desktop\svibanj 16\IMG_02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888432" cy="2916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Korisnik\Desktop\svibanj 16\IMG_025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3356993"/>
            <a:ext cx="3960440" cy="29705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C:\Users\Korisnik\Desktop\svibanj 16\IMG_02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960096" cy="5220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3</Words>
  <Application>Microsoft Office PowerPoint</Application>
  <PresentationFormat>Prikaz na zaslonu (4:3)</PresentationFormat>
  <Paragraphs>2</Paragraphs>
  <Slides>3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10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MAJČIN  DAN</vt:lpstr>
      <vt:lpstr>PowerPointova prezentacija</vt:lpstr>
      <vt:lpstr>PowerPointova prezentacija</vt:lpstr>
    </vt:vector>
  </TitlesOfParts>
  <Company>Deftones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  DAN</dc:title>
  <dc:creator>Korisnik</dc:creator>
  <cp:lastModifiedBy>Adela Granić</cp:lastModifiedBy>
  <cp:revision>5</cp:revision>
  <dcterms:created xsi:type="dcterms:W3CDTF">2016-07-03T21:09:46Z</dcterms:created>
  <dcterms:modified xsi:type="dcterms:W3CDTF">2016-07-08T08:10:59Z</dcterms:modified>
</cp:coreProperties>
</file>