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46FD-CD44-4BF8-B437-A390F0813A8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2CC7-7CE0-424D-B5EF-A2131EBF664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336703"/>
          </a:xfrm>
        </p:spPr>
        <p:txBody>
          <a:bodyPr>
            <a:noAutofit/>
          </a:bodyPr>
          <a:lstStyle/>
          <a:p>
            <a: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  <a:t>Rujan </a:t>
            </a:r>
            <a:r>
              <a:rPr lang="hr-HR" sz="5400" dirty="0" err="1" smtClean="0">
                <a:solidFill>
                  <a:srgbClr val="7030A0"/>
                </a:solidFill>
                <a:latin typeface="Monotype Corsiva" pitchFamily="66" charset="0"/>
              </a:rPr>
              <a:t>ruji</a:t>
            </a:r>
            <a: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  <a:t> rujno voće</a:t>
            </a:r>
            <a:b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  <a:t>u rujnu i škola poče.</a:t>
            </a:r>
            <a:b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  <a:t>Igrališta puna cike,</a:t>
            </a:r>
            <a:b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  <a:t>puna cike,puna vike.</a:t>
            </a:r>
            <a:b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  <a:t>Započele igre nove,</a:t>
            </a:r>
            <a:b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5400" dirty="0" smtClean="0">
                <a:solidFill>
                  <a:srgbClr val="7030A0"/>
                </a:solidFill>
                <a:latin typeface="Monotype Corsiva" pitchFamily="66" charset="0"/>
              </a:rPr>
              <a:t>svatko gradi nove snove.</a:t>
            </a:r>
            <a:endParaRPr lang="hr-HR" sz="5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7884368" y="5517232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smtClean="0">
                <a:solidFill>
                  <a:srgbClr val="7030A0"/>
                </a:solidFill>
                <a:latin typeface="Monotype Corsiva" pitchFamily="66" charset="0"/>
              </a:rPr>
              <a:t>Ponovo </a:t>
            </a:r>
            <a:r>
              <a:rPr lang="hr-HR" sz="6000" dirty="0" smtClean="0">
                <a:solidFill>
                  <a:srgbClr val="7030A0"/>
                </a:solidFill>
                <a:latin typeface="Monotype Corsiva" pitchFamily="66" charset="0"/>
              </a:rPr>
              <a:t>na okupu</a:t>
            </a:r>
            <a:endParaRPr lang="hr-HR" sz="6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Slika 2" descr="20160906_08351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1268760"/>
            <a:ext cx="3096344" cy="54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7030A0"/>
                </a:solidFill>
                <a:latin typeface="Monotype Corsiva" pitchFamily="66" charset="0"/>
              </a:rPr>
              <a:t>Uz pojačanje naših malenih </a:t>
            </a:r>
            <a:r>
              <a:rPr lang="hr-HR" sz="4800" dirty="0" err="1" smtClean="0">
                <a:solidFill>
                  <a:srgbClr val="7030A0"/>
                </a:solidFill>
                <a:latin typeface="Monotype Corsiva" pitchFamily="66" charset="0"/>
              </a:rPr>
              <a:t>prvašića</a:t>
            </a:r>
            <a:r>
              <a:rPr lang="hr-HR" sz="4800" dirty="0" smtClean="0">
                <a:solidFill>
                  <a:srgbClr val="7030A0"/>
                </a:solidFill>
                <a:latin typeface="Monotype Corsiva" pitchFamily="66" charset="0"/>
              </a:rPr>
              <a:t>:</a:t>
            </a:r>
            <a:br>
              <a:rPr lang="hr-HR" sz="4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4800" dirty="0" smtClean="0">
                <a:solidFill>
                  <a:srgbClr val="7030A0"/>
                </a:solidFill>
                <a:latin typeface="Monotype Corsiva" pitchFamily="66" charset="0"/>
              </a:rPr>
              <a:t>Helene i Leonarda </a:t>
            </a:r>
            <a:endParaRPr lang="hr-HR" sz="4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Nasmiješeno lice 2"/>
          <p:cNvSpPr/>
          <p:nvPr/>
        </p:nvSpPr>
        <p:spPr>
          <a:xfrm>
            <a:off x="6804248" y="836712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Nasmiješeno lice 3"/>
          <p:cNvSpPr/>
          <p:nvPr/>
        </p:nvSpPr>
        <p:spPr>
          <a:xfrm>
            <a:off x="7956376" y="836712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20160906_0835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700808"/>
            <a:ext cx="2835000" cy="504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7030A0"/>
                </a:solidFill>
                <a:latin typeface="Monotype Corsiva" pitchFamily="66" charset="0"/>
              </a:rPr>
              <a:t>Sretnu i uspješnu novu školsku godinu </a:t>
            </a:r>
            <a:br>
              <a:rPr lang="hr-HR" sz="60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6000" dirty="0" smtClean="0">
                <a:solidFill>
                  <a:srgbClr val="7030A0"/>
                </a:solidFill>
                <a:latin typeface="Monotype Corsiva" pitchFamily="66" charset="0"/>
              </a:rPr>
              <a:t>žele vam vaše učiteljice:</a:t>
            </a:r>
            <a:br>
              <a:rPr lang="hr-HR" sz="60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hr-HR" sz="6000" dirty="0" smtClean="0">
                <a:solidFill>
                  <a:srgbClr val="7030A0"/>
                </a:solidFill>
                <a:latin typeface="Monotype Corsiva" pitchFamily="66" charset="0"/>
              </a:rPr>
              <a:t>Barbara i Marina</a:t>
            </a:r>
            <a:endParaRPr lang="hr-HR" sz="6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Nasmiješeno lice 2"/>
          <p:cNvSpPr/>
          <p:nvPr/>
        </p:nvSpPr>
        <p:spPr>
          <a:xfrm>
            <a:off x="7452320" y="3861048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Prikaz na zaslonu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Monotype Corsiva</vt:lpstr>
      <vt:lpstr>Office tema</vt:lpstr>
      <vt:lpstr>Rujan ruji rujno voće u rujnu i škola poče. Igrališta puna cike, puna cike,puna vike. Započele igre nove, svatko gradi nove snove.</vt:lpstr>
      <vt:lpstr>Ponovo na okupu</vt:lpstr>
      <vt:lpstr>Uz pojačanje naših malenih prvašića: Helene i Leonarda </vt:lpstr>
      <vt:lpstr>Sretnu i uspješnu novu školsku godinu  žele vam vaše učiteljice: Barbara i Marina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Rujan ruji rujno voće u rujnu i škola poče. Igrališta puna cike, puna cike,puna vike. Započele igre nove, svatko gradi nove snove.</dc:title>
  <dc:creator>Ivan</dc:creator>
  <cp:lastModifiedBy>Adela Granić</cp:lastModifiedBy>
  <cp:revision>4</cp:revision>
  <dcterms:created xsi:type="dcterms:W3CDTF">2016-09-06T14:06:51Z</dcterms:created>
  <dcterms:modified xsi:type="dcterms:W3CDTF">2016-09-07T05:36:26Z</dcterms:modified>
</cp:coreProperties>
</file>