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9"/>
          <p:cNvSpPr/>
          <p:nvPr/>
        </p:nvSpPr>
        <p:spPr>
          <a:xfrm>
            <a:off x="0" y="4664144"/>
            <a:ext cx="915108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gradFill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3" name="Title 8"/>
          <p:cNvSpPr txBox="1">
            <a:spLocks noGrp="1"/>
          </p:cNvSpPr>
          <p:nvPr>
            <p:ph type="ctrTitle"/>
          </p:nvPr>
        </p:nvSpPr>
        <p:spPr>
          <a:xfrm>
            <a:off x="685800" y="1752603"/>
            <a:ext cx="7772400" cy="1829760"/>
          </a:xfrm>
        </p:spPr>
        <p:txBody>
          <a:bodyPr anchor="b"/>
          <a:lstStyle>
            <a:lvl1pPr algn="r"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16"/>
          <p:cNvSpPr txBox="1">
            <a:spLocks noGrp="1"/>
          </p:cNvSpPr>
          <p:nvPr>
            <p:ph type="subTitle" idx="1"/>
          </p:nvPr>
        </p:nvSpPr>
        <p:spPr>
          <a:xfrm>
            <a:off x="685800" y="3611605"/>
            <a:ext cx="7772400" cy="1199701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464646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5" name="Group 1"/>
          <p:cNvGrpSpPr/>
          <p:nvPr/>
        </p:nvGrpSpPr>
        <p:grpSpPr>
          <a:xfrm>
            <a:off x="-3767" y="4953003"/>
            <a:ext cx="9147767" cy="1912092"/>
            <a:chOff x="-3767" y="4953003"/>
            <a:chExt cx="9147767" cy="1912092"/>
          </a:xfrm>
        </p:grpSpPr>
        <p:sp>
          <p:nvSpPr>
            <p:cNvPr id="6" name="Freeform 6"/>
            <p:cNvSpPr/>
            <p:nvPr/>
          </p:nvSpPr>
          <p:spPr>
            <a:xfrm>
              <a:off x="1687516" y="4953003"/>
              <a:ext cx="7456483" cy="488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97"/>
                <a:gd name="f7" fmla="val 367"/>
                <a:gd name="f8" fmla="val 218"/>
                <a:gd name="f9" fmla="+- 0 0 -90"/>
                <a:gd name="f10" fmla="*/ f3 1 4697"/>
                <a:gd name="f11" fmla="*/ f4 1 367"/>
                <a:gd name="f12" fmla="+- f7 0 f5"/>
                <a:gd name="f13" fmla="+- f6 0 f5"/>
                <a:gd name="f14" fmla="*/ f9 f0 1"/>
                <a:gd name="f15" fmla="*/ f13 1 4697"/>
                <a:gd name="f16" fmla="*/ f12 1 367"/>
                <a:gd name="f17" fmla="*/ f14 1 f2"/>
                <a:gd name="f18" fmla="*/ 4697 1 f15"/>
                <a:gd name="f19" fmla="*/ 0 1 f16"/>
                <a:gd name="f20" fmla="*/ 367 1 f16"/>
                <a:gd name="f21" fmla="*/ 0 1 f15"/>
                <a:gd name="f22" fmla="*/ 218 1 f16"/>
                <a:gd name="f23" fmla="+- f17 0 f1"/>
                <a:gd name="f24" fmla="*/ f21 f10 1"/>
                <a:gd name="f25" fmla="*/ f18 f10 1"/>
                <a:gd name="f26" fmla="*/ f20 f11 1"/>
                <a:gd name="f27" fmla="*/ f19 f11 1"/>
                <a:gd name="f28" fmla="*/ f2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25" y="f27"/>
                </a:cxn>
                <a:cxn ang="f23">
                  <a:pos x="f25" y="f26"/>
                </a:cxn>
                <a:cxn ang="f23">
                  <a:pos x="f24" y="f28"/>
                </a:cxn>
                <a:cxn ang="f23">
                  <a:pos x="f25" y="f27"/>
                </a:cxn>
              </a:cxnLst>
              <a:rect l="f24" t="f27" r="f25" b="f26"/>
              <a:pathLst>
                <a:path w="4697" h="367">
                  <a:moveTo>
                    <a:pt x="f6" y="f5"/>
                  </a:moveTo>
                  <a:lnTo>
                    <a:pt x="f6" y="f7"/>
                  </a:lnTo>
                  <a:lnTo>
                    <a:pt x="f5" y="f8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9FCBDC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ucida Sans Unicode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35442" y="5237747"/>
              <a:ext cx="9108557" cy="7886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60"/>
                <a:gd name="f7" fmla="val 528"/>
                <a:gd name="f8" fmla="val 48"/>
                <a:gd name="f9" fmla="+- 0 0 -90"/>
                <a:gd name="f10" fmla="*/ f3 1 5760"/>
                <a:gd name="f11" fmla="*/ f4 1 528"/>
                <a:gd name="f12" fmla="+- f7 0 f5"/>
                <a:gd name="f13" fmla="+- f6 0 f5"/>
                <a:gd name="f14" fmla="*/ f9 f0 1"/>
                <a:gd name="f15" fmla="*/ f13 1 5760"/>
                <a:gd name="f16" fmla="*/ f12 1 528"/>
                <a:gd name="f17" fmla="*/ f14 1 f2"/>
                <a:gd name="f18" fmla="*/ 0 1 f15"/>
                <a:gd name="f19" fmla="*/ 0 1 f16"/>
                <a:gd name="f20" fmla="*/ 5760 1 f15"/>
                <a:gd name="f21" fmla="*/ 528 1 f16"/>
                <a:gd name="f22" fmla="*/ 48 1 f15"/>
                <a:gd name="f23" fmla="+- f17 0 f1"/>
                <a:gd name="f24" fmla="*/ f18 f10 1"/>
                <a:gd name="f25" fmla="*/ f20 f10 1"/>
                <a:gd name="f26" fmla="*/ f21 f11 1"/>
                <a:gd name="f27" fmla="*/ f19 f11 1"/>
                <a:gd name="f28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24" y="f27"/>
                </a:cxn>
                <a:cxn ang="f23">
                  <a:pos x="f25" y="f27"/>
                </a:cxn>
                <a:cxn ang="f23">
                  <a:pos x="f25" y="f26"/>
                </a:cxn>
                <a:cxn ang="f23">
                  <a:pos x="f28" y="f27"/>
                </a:cxn>
              </a:cxnLst>
              <a:rect l="f24" t="f27" r="f25" b="f26"/>
              <a:pathLst>
                <a:path w="5760" h="52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8" y="f5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ucida Sans Unicode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0" y="5000981"/>
              <a:ext cx="9144000" cy="18641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60"/>
                <a:gd name="f7" fmla="val 1248"/>
                <a:gd name="f8" fmla="val 528"/>
                <a:gd name="f9" fmla="+- 0 0 -90"/>
                <a:gd name="f10" fmla="*/ f3 1 5760"/>
                <a:gd name="f11" fmla="*/ f4 1 1248"/>
                <a:gd name="f12" fmla="+- f7 0 f5"/>
                <a:gd name="f13" fmla="+- f6 0 f5"/>
                <a:gd name="f14" fmla="*/ f9 f0 1"/>
                <a:gd name="f15" fmla="*/ f13 1 5760"/>
                <a:gd name="f16" fmla="*/ f12 1 1248"/>
                <a:gd name="f17" fmla="*/ f14 1 f2"/>
                <a:gd name="f18" fmla="*/ 0 1 f15"/>
                <a:gd name="f19" fmla="*/ 0 1 f16"/>
                <a:gd name="f20" fmla="*/ 1248 1 f16"/>
                <a:gd name="f21" fmla="*/ 5760 1 f15"/>
                <a:gd name="f22" fmla="*/ 528 1 f16"/>
                <a:gd name="f23" fmla="+- f17 0 f1"/>
                <a:gd name="f24" fmla="*/ f18 f10 1"/>
                <a:gd name="f25" fmla="*/ f21 f10 1"/>
                <a:gd name="f26" fmla="*/ f20 f11 1"/>
                <a:gd name="f27" fmla="*/ f19 f11 1"/>
                <a:gd name="f28" fmla="*/ f2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24" y="f27"/>
                </a:cxn>
                <a:cxn ang="f23">
                  <a:pos x="f24" y="f26"/>
                </a:cxn>
                <a:cxn ang="f23">
                  <a:pos x="f25" y="f26"/>
                </a:cxn>
                <a:cxn ang="f23">
                  <a:pos x="f25" y="f28"/>
                </a:cxn>
                <a:cxn ang="f23">
                  <a:pos x="f24" y="f27"/>
                </a:cxn>
              </a:cxnLst>
              <a:rect l="f24" t="f27" r="f25" b="f26"/>
              <a:pathLst>
                <a:path w="5760" h="1248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sx="49999" sy="49999" algn="t"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Lucida Sans Unicode"/>
              </a:endParaRPr>
            </a:p>
          </p:txBody>
        </p:sp>
        <p:cxnSp>
          <p:nvCxnSpPr>
            <p:cNvPr id="9" name="Straight Connector 11"/>
            <p:cNvCxnSpPr/>
            <p:nvPr/>
          </p:nvCxnSpPr>
          <p:spPr>
            <a:xfrm>
              <a:off x="-3767" y="4997671"/>
              <a:ext cx="9147767" cy="790298"/>
            </a:xfrm>
            <a:prstGeom prst="straightConnector1">
              <a:avLst/>
            </a:prstGeom>
            <a:noFill/>
            <a:ln w="12060" cap="flat">
              <a:solidFill>
                <a:srgbClr val="156D83"/>
              </a:solidFill>
              <a:prstDash val="solid"/>
              <a:miter/>
            </a:ln>
          </p:spPr>
        </p:cxnSp>
      </p:grpSp>
      <p:sp>
        <p:nvSpPr>
          <p:cNvPr id="10" name="Date Placeholder 2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D00D117-9215-4D56-8910-E6C9525289AB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11" name="Footer Placeholder 1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12" name="Slide Number Placeholder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54C79EA-6BF3-40AD-8A08-247C1AA2125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8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481328"/>
            <a:ext cx="8229600" cy="43860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B0B6A-5DDE-4A5C-911E-264056C59422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6F2BE3-BFAB-46C8-BB7A-767E95D2ED0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00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844009" y="274640"/>
            <a:ext cx="1777465" cy="559276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324603" cy="55927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4F4B80-3A23-4D29-9354-1653386CA195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51FD2-E9B3-4C7A-9678-039FFB8A8E5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21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87B16E-FF87-405C-8AAD-E3DE13681583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6775A3-90C1-4609-800D-D67EBA4E1F39}" type="slidenum">
              <a:t>‹#›</a:t>
            </a:fld>
            <a:endParaRPr lang="hr-HR"/>
          </a:p>
        </p:txBody>
      </p:sp>
      <p:sp>
        <p:nvSpPr>
          <p:cNvPr id="6" name="Title 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10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B3B3B3"/>
            </a:gs>
            <a:gs pos="100000">
              <a:srgbClr val="A0A0A0"/>
            </a:gs>
          </a:gsLst>
          <a:path path="circle">
            <a:fillToRect l="65000" r="3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76" y="1059716"/>
            <a:ext cx="7772400" cy="1828800"/>
          </a:xfrm>
        </p:spPr>
        <p:txBody>
          <a:bodyPr anchor="b"/>
          <a:lstStyle>
            <a:lvl1pPr algn="r">
              <a:defRPr sz="4800">
                <a:solidFill>
                  <a:srgbClr val="DEF5F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922711" y="2931712"/>
            <a:ext cx="4572000" cy="1454883"/>
          </a:xfrm>
        </p:spPr>
        <p:txBody>
          <a:bodyPr/>
          <a:lstStyle>
            <a:lvl1pPr marL="0" indent="0">
              <a:buNone/>
              <a:defRPr sz="23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762D328-B97C-4367-90C5-39FCAEBFFB77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3AA72B8-AD3F-4EBB-B1A3-11F660408E65}" type="slidenum"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78" y="3005468"/>
            <a:ext cx="18288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1389A6"/>
              </a:gs>
              <a:gs pos="100000">
                <a:srgbClr val="50B8DA"/>
              </a:gs>
            </a:gsLst>
            <a:lin ang="16200000"/>
          </a:gradFill>
          <a:ln w="3172" cap="flat">
            <a:solidFill>
              <a:srgbClr val="1E768C"/>
            </a:solidFill>
            <a:prstDash val="solid"/>
            <a:miter/>
          </a:ln>
          <a:effectLst>
            <a:outerShdw dist="25402" dir="54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59" y="3005468"/>
            <a:ext cx="18288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1389A6"/>
              </a:gs>
              <a:gs pos="100000">
                <a:srgbClr val="50B8DA"/>
              </a:gs>
            </a:gsLst>
            <a:lin ang="16200000"/>
          </a:gradFill>
          <a:ln w="3172" cap="flat">
            <a:solidFill>
              <a:srgbClr val="1E768C"/>
            </a:solidFill>
            <a:prstDash val="solid"/>
            <a:miter/>
          </a:ln>
          <a:effectLst>
            <a:outerShdw dist="25402" dir="54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38460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rgbClr val="B3B3B3"/>
            </a:gs>
            <a:gs pos="100000">
              <a:srgbClr val="A0A0A0"/>
            </a:gs>
          </a:gsLst>
          <a:path path="circle">
            <a:fillToRect l="65000" r="3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4038603" cy="4525959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481328"/>
            <a:ext cx="4038603" cy="4525959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541C4A0-8F85-4288-9731-987692D0BE8F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2D8ADB9-7311-4645-AB56-3BEE0A899981}" type="slidenum">
              <a:t>‹#›</a:t>
            </a:fld>
            <a:endParaRPr lang="hr-HR"/>
          </a:p>
        </p:txBody>
      </p:sp>
      <p:sp>
        <p:nvSpPr>
          <p:cNvPr id="7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241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>
          <a:blip r:embed="rId2"/>
          <a:tile sx="57129" sy="57129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5410203"/>
            <a:ext cx="4040184" cy="761996"/>
          </a:xfrm>
          <a:solidFill>
            <a:srgbClr val="2DA2BF"/>
          </a:solidFill>
          <a:ln w="9656">
            <a:solidFill>
              <a:srgbClr val="2DA2BF"/>
            </a:solidFill>
            <a:prstDash val="solid"/>
            <a:miter/>
          </a:ln>
        </p:spPr>
        <p:txBody>
          <a:bodyPr lIns="182880"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3"/>
          </p:nvPr>
        </p:nvSpPr>
        <p:spPr>
          <a:xfrm>
            <a:off x="4645023" y="5410203"/>
            <a:ext cx="4041776" cy="761996"/>
          </a:xfrm>
          <a:solidFill>
            <a:srgbClr val="2DA2BF"/>
          </a:solidFill>
          <a:ln w="9656">
            <a:solidFill>
              <a:srgbClr val="2DA2BF"/>
            </a:solidFill>
            <a:prstDash val="solid"/>
            <a:miter/>
          </a:ln>
        </p:spPr>
        <p:txBody>
          <a:bodyPr lIns="182880"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2"/>
          </p:nvPr>
        </p:nvSpPr>
        <p:spPr>
          <a:xfrm>
            <a:off x="457200" y="1444294"/>
            <a:ext cx="4040184" cy="3941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444294"/>
            <a:ext cx="4041776" cy="3941758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109BA0-82D8-4070-86F8-31A3D70DC18E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33CE6E-6F72-421C-B705-82E2DD03540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01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B3B3B3"/>
            </a:gs>
            <a:gs pos="100000">
              <a:srgbClr val="A0A0A0"/>
            </a:gs>
          </a:gsLst>
          <a:path path="circle">
            <a:fillToRect l="65000" r="3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4E914E3-60BE-44AD-8A90-E335B2A69008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B9639A0-B63B-4AD6-9000-99801C5F9103}" type="slidenum">
              <a:t>‹#›</a:t>
            </a:fld>
            <a:endParaRPr lang="hr-HR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87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550015-8EC3-45D1-81E4-FD148F2B26C5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AABBC6-2D1C-4C24-A9CA-348168B4DC8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06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>
          <a:blip r:embed="rId2"/>
          <a:tile sx="57129" sy="57129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400" y="4876796"/>
            <a:ext cx="7481776" cy="457200"/>
          </a:xfrm>
        </p:spPr>
        <p:txBody>
          <a:bodyPr anchor="t"/>
          <a:lstStyle>
            <a:lvl1pPr algn="r">
              <a:defRPr sz="2500" b="0">
                <a:solidFill>
                  <a:srgbClr val="2DA2B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2"/>
          </p:nvPr>
        </p:nvSpPr>
        <p:spPr>
          <a:xfrm>
            <a:off x="4419596" y="5355101"/>
            <a:ext cx="3974595" cy="914400"/>
          </a:xfr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42B27-47DC-46D1-AEF5-4495F6B75C12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27C04-CCA1-4C60-986F-4A4EFD3C94C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8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rgbClr val="B3B3B3"/>
            </a:gs>
            <a:gs pos="100000">
              <a:srgbClr val="A0A0A0"/>
            </a:gs>
          </a:gsLst>
          <a:path path="circle">
            <a:fillToRect l="65000" r="3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1235" y="5443404"/>
            <a:ext cx="7162796" cy="648236"/>
          </a:xfrm>
        </p:spPr>
        <p:txBody>
          <a:bodyPr tIns="0"/>
          <a:lstStyle>
            <a:lvl1pPr marL="0" marR="18288" indent="0" algn="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28600" y="189966"/>
            <a:ext cx="8686800" cy="4389120"/>
          </a:xfrm>
          <a:solidFill>
            <a:srgbClr val="464646"/>
          </a:solidFill>
          <a:ln w="9528">
            <a:solidFill>
              <a:srgbClr val="000000"/>
            </a:solidFill>
            <a:prstDash val="solid"/>
          </a:ln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68FD89E-A07C-4998-8811-09B9CB7C762E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F9594C1-4F44-4554-B385-741683E01AC0}" type="slidenum">
              <a:t>‹#›</a:t>
            </a:fld>
            <a:endParaRPr lang="hr-HR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228600" y="4865120"/>
            <a:ext cx="8075432" cy="562676"/>
          </a:xfrm>
        </p:spPr>
        <p:txBody>
          <a:bodyPr anchor="t"/>
          <a:lstStyle>
            <a:lvl1pPr algn="r">
              <a:defRPr sz="3000" b="0">
                <a:solidFill>
                  <a:srgbClr val="2DA2BF"/>
                </a:solidFill>
                <a:effectLst>
                  <a:outerShdw dist="24999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>
          <a:xfrm>
            <a:off x="499271" y="5944935"/>
            <a:ext cx="4940622" cy="9210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5"/>
              <a:gd name="f7" fmla="val 337"/>
              <a:gd name="f8" fmla="val 2"/>
              <a:gd name="f9" fmla="val 5558"/>
              <a:gd name="f10" fmla="val 1"/>
              <a:gd name="f11" fmla="+- 0 0 -90"/>
              <a:gd name="f12" fmla="*/ f3 1 7485"/>
              <a:gd name="f13" fmla="*/ f4 1 337"/>
              <a:gd name="f14" fmla="+- f7 0 f5"/>
              <a:gd name="f15" fmla="+- f6 0 f5"/>
              <a:gd name="f16" fmla="*/ f11 f0 1"/>
              <a:gd name="f17" fmla="*/ f15 1 7485"/>
              <a:gd name="f18" fmla="*/ f14 1 337"/>
              <a:gd name="f19" fmla="*/ f16 1 f2"/>
              <a:gd name="f20" fmla="*/ 0 1 f17"/>
              <a:gd name="f21" fmla="*/ 0 1 f18"/>
              <a:gd name="f22" fmla="*/ 5760 1 f17"/>
              <a:gd name="f23" fmla="*/ 528 1 f18"/>
              <a:gd name="f24" fmla="*/ 48 1 f17"/>
              <a:gd name="f25" fmla="*/ 7485 1 f17"/>
              <a:gd name="f26" fmla="*/ 337 1 f18"/>
              <a:gd name="f27" fmla="+- f19 0 f1"/>
              <a:gd name="f28" fmla="*/ f20 f12 1"/>
              <a:gd name="f29" fmla="*/ f25 f12 1"/>
              <a:gd name="f30" fmla="*/ f26 f13 1"/>
              <a:gd name="f31" fmla="*/ f21 f13 1"/>
              <a:gd name="f32" fmla="*/ f22 f12 1"/>
              <a:gd name="f33" fmla="*/ f23 f13 1"/>
              <a:gd name="f34" fmla="*/ f2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8" y="f31"/>
              </a:cxn>
              <a:cxn ang="f27">
                <a:pos x="f32" y="f31"/>
              </a:cxn>
              <a:cxn ang="f27">
                <a:pos x="f32" y="f33"/>
              </a:cxn>
              <a:cxn ang="f27">
                <a:pos x="f34" y="f31"/>
              </a:cxn>
            </a:cxnLst>
            <a:rect l="f28" t="f31" r="f29" b="f30"/>
            <a:pathLst>
              <a:path w="7485" h="337">
                <a:moveTo>
                  <a:pt x="f5" y="f8"/>
                </a:moveTo>
                <a:lnTo>
                  <a:pt x="f6" y="f7"/>
                </a:lnTo>
                <a:lnTo>
                  <a:pt x="f9" y="f7"/>
                </a:lnTo>
                <a:lnTo>
                  <a:pt x="f10" y="f5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5720" y="5939009"/>
            <a:ext cx="3690454" cy="9334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1"/>
              <a:gd name="f7" fmla="val 588"/>
              <a:gd name="f8" fmla="val 585"/>
              <a:gd name="f9" fmla="val 4415"/>
              <a:gd name="f10" fmla="val 12"/>
              <a:gd name="f11" fmla="val 4"/>
              <a:gd name="f12" fmla="+- 0 0 -90"/>
              <a:gd name="f13" fmla="*/ f3 1 5591"/>
              <a:gd name="f14" fmla="*/ f4 1 588"/>
              <a:gd name="f15" fmla="+- f7 0 f5"/>
              <a:gd name="f16" fmla="+- f6 0 f5"/>
              <a:gd name="f17" fmla="*/ f12 f0 1"/>
              <a:gd name="f18" fmla="*/ f16 1 5591"/>
              <a:gd name="f19" fmla="*/ f15 1 588"/>
              <a:gd name="f20" fmla="*/ f17 1 f2"/>
              <a:gd name="f21" fmla="*/ 0 1 f18"/>
              <a:gd name="f22" fmla="*/ 0 1 f19"/>
              <a:gd name="f23" fmla="*/ 5760 1 f18"/>
              <a:gd name="f24" fmla="*/ 528 1 f19"/>
              <a:gd name="f25" fmla="*/ 48 1 f18"/>
              <a:gd name="f26" fmla="*/ 5591 1 f18"/>
              <a:gd name="f27" fmla="*/ 588 1 f19"/>
              <a:gd name="f28" fmla="+- f20 0 f1"/>
              <a:gd name="f29" fmla="*/ f21 f13 1"/>
              <a:gd name="f30" fmla="*/ f26 f13 1"/>
              <a:gd name="f31" fmla="*/ f27 f14 1"/>
              <a:gd name="f32" fmla="*/ f22 f14 1"/>
              <a:gd name="f33" fmla="*/ f23 f13 1"/>
              <a:gd name="f34" fmla="*/ f24 f14 1"/>
              <a:gd name="f35" fmla="*/ f2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29" y="f32"/>
              </a:cxn>
              <a:cxn ang="f28">
                <a:pos x="f33" y="f32"/>
              </a:cxn>
              <a:cxn ang="f28">
                <a:pos x="f33" y="f34"/>
              </a:cxn>
              <a:cxn ang="f28">
                <a:pos x="f35" y="f32"/>
              </a:cxn>
            </a:cxnLst>
            <a:rect l="f29" t="f32" r="f30" b="f31"/>
            <a:pathLst>
              <a:path w="5591" h="588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10" y="f11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6044" y="5791251"/>
            <a:ext cx="3402317" cy="10808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5" y="5787740"/>
            <a:ext cx="3405508" cy="1084378"/>
          </a:xfrm>
          <a:prstGeom prst="straightConnector1">
            <a:avLst/>
          </a:prstGeom>
          <a:noFill/>
          <a:ln w="12060" cap="flat">
            <a:solidFill>
              <a:srgbClr val="156D83"/>
            </a:solidFill>
            <a:prstDash val="solid"/>
            <a:miter/>
          </a:ln>
        </p:spPr>
      </p:cxnSp>
      <p:sp>
        <p:nvSpPr>
          <p:cNvPr id="12" name="Chevron 11"/>
          <p:cNvSpPr/>
          <p:nvPr/>
        </p:nvSpPr>
        <p:spPr>
          <a:xfrm>
            <a:off x="8664113" y="4988436"/>
            <a:ext cx="18288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1389A6"/>
              </a:gs>
              <a:gs pos="100000">
                <a:srgbClr val="50B8DA"/>
              </a:gs>
            </a:gsLst>
            <a:lin ang="16200000"/>
          </a:gradFill>
          <a:ln w="3172" cap="flat">
            <a:solidFill>
              <a:srgbClr val="1E768C"/>
            </a:solidFill>
            <a:prstDash val="solid"/>
            <a:miter/>
          </a:ln>
          <a:effectLst>
            <a:outerShdw dist="25402" dir="54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5" y="4988436"/>
            <a:ext cx="18288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1389A6"/>
              </a:gs>
              <a:gs pos="100000">
                <a:srgbClr val="50B8DA"/>
              </a:gs>
            </a:gsLst>
            <a:lin ang="16200000"/>
          </a:gradFill>
          <a:ln w="3172" cap="flat">
            <a:solidFill>
              <a:srgbClr val="1E768C"/>
            </a:solidFill>
            <a:prstDash val="solid"/>
            <a:miter/>
          </a:ln>
          <a:effectLst>
            <a:outerShdw dist="25402" dir="54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0869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/>
          <p:nvPr/>
        </p:nvSpPr>
        <p:spPr>
          <a:xfrm>
            <a:off x="499271" y="5944935"/>
            <a:ext cx="4940622" cy="9210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5"/>
              <a:gd name="f7" fmla="val 337"/>
              <a:gd name="f8" fmla="val 2"/>
              <a:gd name="f9" fmla="val 5558"/>
              <a:gd name="f10" fmla="val 1"/>
              <a:gd name="f11" fmla="+- 0 0 -90"/>
              <a:gd name="f12" fmla="*/ f3 1 7485"/>
              <a:gd name="f13" fmla="*/ f4 1 337"/>
              <a:gd name="f14" fmla="+- f7 0 f5"/>
              <a:gd name="f15" fmla="+- f6 0 f5"/>
              <a:gd name="f16" fmla="*/ f11 f0 1"/>
              <a:gd name="f17" fmla="*/ f15 1 7485"/>
              <a:gd name="f18" fmla="*/ f14 1 337"/>
              <a:gd name="f19" fmla="*/ f16 1 f2"/>
              <a:gd name="f20" fmla="*/ 0 1 f17"/>
              <a:gd name="f21" fmla="*/ 0 1 f18"/>
              <a:gd name="f22" fmla="*/ 5760 1 f17"/>
              <a:gd name="f23" fmla="*/ 528 1 f18"/>
              <a:gd name="f24" fmla="*/ 48 1 f17"/>
              <a:gd name="f25" fmla="*/ 7485 1 f17"/>
              <a:gd name="f26" fmla="*/ 337 1 f18"/>
              <a:gd name="f27" fmla="+- f19 0 f1"/>
              <a:gd name="f28" fmla="*/ f20 f12 1"/>
              <a:gd name="f29" fmla="*/ f25 f12 1"/>
              <a:gd name="f30" fmla="*/ f26 f13 1"/>
              <a:gd name="f31" fmla="*/ f21 f13 1"/>
              <a:gd name="f32" fmla="*/ f22 f12 1"/>
              <a:gd name="f33" fmla="*/ f23 f13 1"/>
              <a:gd name="f34" fmla="*/ f2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8" y="f31"/>
              </a:cxn>
              <a:cxn ang="f27">
                <a:pos x="f32" y="f31"/>
              </a:cxn>
              <a:cxn ang="f27">
                <a:pos x="f32" y="f33"/>
              </a:cxn>
              <a:cxn ang="f27">
                <a:pos x="f34" y="f31"/>
              </a:cxn>
            </a:cxnLst>
            <a:rect l="f28" t="f31" r="f29" b="f30"/>
            <a:pathLst>
              <a:path w="7485" h="337">
                <a:moveTo>
                  <a:pt x="f5" y="f8"/>
                </a:moveTo>
                <a:lnTo>
                  <a:pt x="f6" y="f7"/>
                </a:lnTo>
                <a:lnTo>
                  <a:pt x="f9" y="f7"/>
                </a:lnTo>
                <a:lnTo>
                  <a:pt x="f10" y="f5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3" name="Freeform 11"/>
          <p:cNvSpPr/>
          <p:nvPr/>
        </p:nvSpPr>
        <p:spPr>
          <a:xfrm>
            <a:off x="485720" y="5939009"/>
            <a:ext cx="3690454" cy="9334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1"/>
              <a:gd name="f7" fmla="val 588"/>
              <a:gd name="f8" fmla="val 585"/>
              <a:gd name="f9" fmla="val 4415"/>
              <a:gd name="f10" fmla="val 12"/>
              <a:gd name="f11" fmla="val 4"/>
              <a:gd name="f12" fmla="+- 0 0 -90"/>
              <a:gd name="f13" fmla="*/ f3 1 5591"/>
              <a:gd name="f14" fmla="*/ f4 1 588"/>
              <a:gd name="f15" fmla="+- f7 0 f5"/>
              <a:gd name="f16" fmla="+- f6 0 f5"/>
              <a:gd name="f17" fmla="*/ f12 f0 1"/>
              <a:gd name="f18" fmla="*/ f16 1 5591"/>
              <a:gd name="f19" fmla="*/ f15 1 588"/>
              <a:gd name="f20" fmla="*/ f17 1 f2"/>
              <a:gd name="f21" fmla="*/ 0 1 f18"/>
              <a:gd name="f22" fmla="*/ 0 1 f19"/>
              <a:gd name="f23" fmla="*/ 5760 1 f18"/>
              <a:gd name="f24" fmla="*/ 528 1 f19"/>
              <a:gd name="f25" fmla="*/ 48 1 f18"/>
              <a:gd name="f26" fmla="*/ 5591 1 f18"/>
              <a:gd name="f27" fmla="*/ 588 1 f19"/>
              <a:gd name="f28" fmla="+- f20 0 f1"/>
              <a:gd name="f29" fmla="*/ f21 f13 1"/>
              <a:gd name="f30" fmla="*/ f26 f13 1"/>
              <a:gd name="f31" fmla="*/ f27 f14 1"/>
              <a:gd name="f32" fmla="*/ f22 f14 1"/>
              <a:gd name="f33" fmla="*/ f23 f13 1"/>
              <a:gd name="f34" fmla="*/ f24 f14 1"/>
              <a:gd name="f35" fmla="*/ f2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29" y="f32"/>
              </a:cxn>
              <a:cxn ang="f28">
                <a:pos x="f33" y="f32"/>
              </a:cxn>
              <a:cxn ang="f28">
                <a:pos x="f33" y="f34"/>
              </a:cxn>
              <a:cxn ang="f28">
                <a:pos x="f35" y="f32"/>
              </a:cxn>
            </a:cxnLst>
            <a:rect l="f29" t="f32" r="f30" b="f31"/>
            <a:pathLst>
              <a:path w="5591" h="588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10" y="f11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4" name="Right Triangle 13"/>
          <p:cNvSpPr/>
          <p:nvPr/>
        </p:nvSpPr>
        <p:spPr>
          <a:xfrm>
            <a:off x="-6044" y="5791251"/>
            <a:ext cx="3402317" cy="10808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blipFill>
            <a:blip r:embed="rId1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Lucida Sans Unicode"/>
            </a:endParaRPr>
          </a:p>
        </p:txBody>
      </p:sp>
      <p:cxnSp>
        <p:nvCxnSpPr>
          <p:cNvPr id="5" name="Straight Connector 14"/>
          <p:cNvCxnSpPr/>
          <p:nvPr/>
        </p:nvCxnSpPr>
        <p:spPr>
          <a:xfrm>
            <a:off x="-9235" y="5787740"/>
            <a:ext cx="3405508" cy="1084378"/>
          </a:xfrm>
          <a:prstGeom prst="straightConnector1">
            <a:avLst/>
          </a:prstGeom>
          <a:noFill/>
          <a:ln w="12060" cap="flat">
            <a:solidFill>
              <a:srgbClr val="156D83"/>
            </a:solidFill>
            <a:prstDash val="solid"/>
            <a:miter/>
          </a:ln>
        </p:spPr>
      </p:cxnSp>
      <p:sp>
        <p:nvSpPr>
          <p:cNvPr id="6" name="Title Placeholder 8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 txBox="1">
            <a:spLocks noGrp="1"/>
          </p:cNvSpPr>
          <p:nvPr>
            <p:ph type="dt" sz="half" idx="2"/>
          </p:nvPr>
        </p:nvSpPr>
        <p:spPr>
          <a:xfrm>
            <a:off x="6727030" y="6407941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Lucida Sans Unicode"/>
              </a:defRPr>
            </a:lvl1pPr>
          </a:lstStyle>
          <a:p>
            <a:pPr lvl="0"/>
            <a:fld id="{99509EBA-B970-4BF8-B6B1-2143DBAF9A52}" type="datetime1">
              <a:rPr lang="hr-HR"/>
              <a:pPr lvl="0"/>
              <a:t>28.9.2016.</a:t>
            </a:fld>
            <a:endParaRPr lang="hr-HR"/>
          </a:p>
        </p:txBody>
      </p:sp>
      <p:sp>
        <p:nvSpPr>
          <p:cNvPr id="9" name="Footer Placeholder 21"/>
          <p:cNvSpPr txBox="1">
            <a:spLocks noGrp="1"/>
          </p:cNvSpPr>
          <p:nvPr>
            <p:ph type="ftr" sz="quarter" idx="3"/>
          </p:nvPr>
        </p:nvSpPr>
        <p:spPr>
          <a:xfrm>
            <a:off x="4380067" y="6407941"/>
            <a:ext cx="23506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Lucida Sans Unicode"/>
              </a:defRPr>
            </a:lvl1pPr>
          </a:lstStyle>
          <a:p>
            <a:pPr lvl="0"/>
            <a:endParaRPr lang="hr-HR"/>
          </a:p>
        </p:txBody>
      </p:sp>
      <p:sp>
        <p:nvSpPr>
          <p:cNvPr id="10" name="Slide Number Placeholder 17"/>
          <p:cNvSpPr txBox="1">
            <a:spLocks noGrp="1"/>
          </p:cNvSpPr>
          <p:nvPr>
            <p:ph type="sldNum" sz="quarter" idx="4"/>
          </p:nvPr>
        </p:nvSpPr>
        <p:spPr>
          <a:xfrm>
            <a:off x="8647270" y="6407941"/>
            <a:ext cx="36576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000000"/>
                </a:solidFill>
                <a:uFillTx/>
                <a:latin typeface="Lucida Sans Unicode"/>
              </a:defRPr>
            </a:lvl1pPr>
          </a:lstStyle>
          <a:p>
            <a:pPr lvl="0"/>
            <a:fld id="{5C20B1A0-1AF7-49A7-B8D1-2772354EBBFF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100" b="1" i="0" u="none" strike="noStrike" kern="1200" cap="none" spc="0" baseline="0">
          <a:solidFill>
            <a:srgbClr val="464646"/>
          </a:solidFill>
          <a:effectLst>
            <a:outerShdw dist="25402" dir="5400000">
              <a:srgbClr val="000000"/>
            </a:outerShdw>
          </a:effectLst>
          <a:uFillTx/>
          <a:latin typeface="Lucida Sans Unicode"/>
        </a:defRPr>
      </a:lvl1pPr>
    </p:titleStyle>
    <p:bodyStyle>
      <a:lvl1pPr marL="365760" marR="0" lvl="0" indent="-256032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2DA2BF"/>
        </a:buClr>
        <a:buSzPct val="68000"/>
        <a:buFont typeface="Wingdings 3"/>
        <a:buChar char=""/>
        <a:tabLst/>
        <a:defRPr lang="en-US" sz="2700" b="0" i="0" u="none" strike="noStrike" kern="1200" cap="none" spc="0" baseline="0">
          <a:solidFill>
            <a:srgbClr val="000000"/>
          </a:solidFill>
          <a:uFillTx/>
          <a:latin typeface="Lucida Sans Unicode"/>
        </a:defRPr>
      </a:lvl1pPr>
      <a:lvl2pPr marL="621792" marR="0" lvl="1" indent="-228600" algn="l" defTabSz="914400" rtl="0" fontAlgn="auto" hangingPunct="1">
        <a:lnSpc>
          <a:spcPct val="100000"/>
        </a:lnSpc>
        <a:spcBef>
          <a:spcPts val="325"/>
        </a:spcBef>
        <a:spcAft>
          <a:spcPts val="0"/>
        </a:spcAft>
        <a:buClr>
          <a:srgbClr val="2DA2BF"/>
        </a:buClr>
        <a:buSzPct val="100000"/>
        <a:buFont typeface="Verdana"/>
        <a:buChar char="◦"/>
        <a:tabLst/>
        <a:defRPr lang="en-US" sz="2300" b="0" i="0" u="none" strike="noStrike" kern="1200" cap="none" spc="0" baseline="0">
          <a:solidFill>
            <a:srgbClr val="000000"/>
          </a:solidFill>
          <a:uFillTx/>
          <a:latin typeface="Lucida Sans Unicode"/>
        </a:defRPr>
      </a:lvl2pPr>
      <a:lvl3pPr marL="859536" marR="0" lvl="2" indent="-228600" algn="l" defTabSz="914400" rtl="0" fontAlgn="auto" hangingPunct="1">
        <a:lnSpc>
          <a:spcPct val="100000"/>
        </a:lnSpc>
        <a:spcBef>
          <a:spcPts val="350"/>
        </a:spcBef>
        <a:spcAft>
          <a:spcPts val="0"/>
        </a:spcAft>
        <a:buClr>
          <a:srgbClr val="DA1F28"/>
        </a:buClr>
        <a:buSzPct val="100000"/>
        <a:buFont typeface="Wingdings 2"/>
        <a:buChar char=""/>
        <a:tabLst/>
        <a:defRPr lang="en-US" sz="2100" b="0" i="0" u="none" strike="noStrike" kern="1200" cap="none" spc="0" baseline="0">
          <a:solidFill>
            <a:srgbClr val="000000"/>
          </a:solidFill>
          <a:uFillTx/>
          <a:latin typeface="Lucida Sans Unicode"/>
        </a:defRPr>
      </a:lvl3pPr>
      <a:lvl4pPr marL="1143000" marR="0" lvl="3" indent="-228600" algn="l" defTabSz="914400" rtl="0" fontAlgn="auto" hangingPunct="1">
        <a:lnSpc>
          <a:spcPct val="100000"/>
        </a:lnSpc>
        <a:spcBef>
          <a:spcPts val="350"/>
        </a:spcBef>
        <a:spcAft>
          <a:spcPts val="0"/>
        </a:spcAft>
        <a:buClr>
          <a:srgbClr val="DA1F28"/>
        </a:buClr>
        <a:buSzPct val="100000"/>
        <a:buFont typeface="Wingdings 2"/>
        <a:buChar char=""/>
        <a:tabLst/>
        <a:defRPr lang="en-US" sz="1900" b="0" i="0" u="none" strike="noStrike" kern="1200" cap="none" spc="0" baseline="0">
          <a:solidFill>
            <a:srgbClr val="000000"/>
          </a:solidFill>
          <a:uFillTx/>
          <a:latin typeface="Lucida Sans Unicode"/>
        </a:defRPr>
      </a:lvl4pPr>
      <a:lvl5pPr marL="1371600" marR="0" lvl="4" indent="-228600" algn="l" defTabSz="914400" rtl="0" fontAlgn="auto" hangingPunct="1">
        <a:lnSpc>
          <a:spcPct val="100000"/>
        </a:lnSpc>
        <a:spcBef>
          <a:spcPts val="350"/>
        </a:spcBef>
        <a:spcAft>
          <a:spcPts val="0"/>
        </a:spcAft>
        <a:buClr>
          <a:srgbClr val="DA1F28"/>
        </a:buClr>
        <a:buSzPct val="100000"/>
        <a:buFont typeface="Wingdings 2"/>
        <a:buChar char="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Lucida Sans Unicode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sz="5400">
                <a:solidFill>
                  <a:srgbClr val="FF0000"/>
                </a:solidFill>
              </a:rPr>
              <a:t>Europski dan bez automobila 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r-HR" sz="3600">
                <a:solidFill>
                  <a:srgbClr val="227A8F"/>
                </a:solidFill>
              </a:rPr>
              <a:t>22.rujan.2016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Učenici naše škole sudjelovali su u obilježavanju Europskog dana bez automobila različitim tjelesnim aktivnostima te likovnom radionicom.</a:t>
            </a:r>
          </a:p>
          <a:p>
            <a:pPr lvl="0"/>
            <a:r>
              <a:rPr lang="hr-HR"/>
              <a:t>Na taj način prenijeli smo poruku učenicima i roditeljima da nezdravo sjedenje u automobilima zamjene hodanjem,vožnjom bicikla,rolanjem i sl.jer time doprinose razvoju ekoloških uvjeta života.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000">
                <a:solidFill>
                  <a:srgbClr val="FF0000"/>
                </a:solidFill>
              </a:rPr>
              <a:t>Aktivnosti u našoj školi: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2" y="332658"/>
            <a:ext cx="4320000" cy="3240002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7" y="3429000"/>
            <a:ext cx="4320000" cy="3240002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3" y="260649"/>
            <a:ext cx="4320000" cy="3240002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6" y="3429000"/>
            <a:ext cx="4320000" cy="3240002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764703"/>
            <a:ext cx="6719998" cy="5039999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</TotalTime>
  <Words>54</Words>
  <Application>Microsoft Office PowerPoint</Application>
  <PresentationFormat>Široki zaslon</PresentationFormat>
  <Paragraphs>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Lucida Sans Unicode</vt:lpstr>
      <vt:lpstr>Verdana</vt:lpstr>
      <vt:lpstr>Wingdings 2</vt:lpstr>
      <vt:lpstr>Wingdings 3</vt:lpstr>
      <vt:lpstr>Concourse</vt:lpstr>
      <vt:lpstr>Europski dan bez automobila </vt:lpstr>
      <vt:lpstr>Aktivnosti u našoj školi: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Europski dan bez automobila</dc:title>
  <dc:creator>Korisnik</dc:creator>
  <cp:lastModifiedBy>Adela Granić</cp:lastModifiedBy>
  <cp:revision>1</cp:revision>
  <dcterms:created xsi:type="dcterms:W3CDTF">2016-09-26T08:37:47Z</dcterms:created>
  <dcterms:modified xsi:type="dcterms:W3CDTF">2016-09-28T09:27:47Z</dcterms:modified>
</cp:coreProperties>
</file>