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C4FF-870B-42BB-93FE-03D0425E1B2B}" type="datetimeFigureOut">
              <a:rPr lang="hr-HR" smtClean="0"/>
              <a:t>8.10.2016.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0D57-0E42-42D1-B840-EC11D1D2F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C4FF-870B-42BB-93FE-03D0425E1B2B}" type="datetimeFigureOut">
              <a:rPr lang="hr-HR" smtClean="0"/>
              <a:t>8.10.2016.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0D57-0E42-42D1-B840-EC11D1D2F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C4FF-870B-42BB-93FE-03D0425E1B2B}" type="datetimeFigureOut">
              <a:rPr lang="hr-HR" smtClean="0"/>
              <a:t>8.10.2016.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0D57-0E42-42D1-B840-EC11D1D2F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C4FF-870B-42BB-93FE-03D0425E1B2B}" type="datetimeFigureOut">
              <a:rPr lang="hr-HR" smtClean="0"/>
              <a:t>8.10.2016.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0D57-0E42-42D1-B840-EC11D1D2F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C4FF-870B-42BB-93FE-03D0425E1B2B}" type="datetimeFigureOut">
              <a:rPr lang="hr-HR" smtClean="0"/>
              <a:t>8.10.2016.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0D57-0E42-42D1-B840-EC11D1D2F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C4FF-870B-42BB-93FE-03D0425E1B2B}" type="datetimeFigureOut">
              <a:rPr lang="hr-HR" smtClean="0"/>
              <a:t>8.10.2016.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0D57-0E42-42D1-B840-EC11D1D2F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C4FF-870B-42BB-93FE-03D0425E1B2B}" type="datetimeFigureOut">
              <a:rPr lang="hr-HR" smtClean="0"/>
              <a:t>8.10.2016.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0D57-0E42-42D1-B840-EC11D1D2F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C4FF-870B-42BB-93FE-03D0425E1B2B}" type="datetimeFigureOut">
              <a:rPr lang="hr-HR" smtClean="0"/>
              <a:t>8.10.2016.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0D57-0E42-42D1-B840-EC11D1D2F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C4FF-870B-42BB-93FE-03D0425E1B2B}" type="datetimeFigureOut">
              <a:rPr lang="hr-HR" smtClean="0"/>
              <a:t>8.10.2016.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0D57-0E42-42D1-B840-EC11D1D2F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C4FF-870B-42BB-93FE-03D0425E1B2B}" type="datetimeFigureOut">
              <a:rPr lang="hr-HR" smtClean="0"/>
              <a:t>8.10.2016.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0D57-0E42-42D1-B840-EC11D1D2F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C4FF-870B-42BB-93FE-03D0425E1B2B}" type="datetimeFigureOut">
              <a:rPr lang="hr-HR" smtClean="0"/>
              <a:t>8.10.2016.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0D57-0E42-42D1-B840-EC11D1D2F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2C4FF-870B-42BB-93FE-03D0425E1B2B}" type="datetimeFigureOut">
              <a:rPr lang="hr-HR" smtClean="0"/>
              <a:t>8.10.2016.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80D57-0E42-42D1-B840-EC11D1D2FB8B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hr-HR" sz="4800" dirty="0" smtClean="0">
                <a:solidFill>
                  <a:srgbClr val="FFFF00"/>
                </a:solidFill>
                <a:latin typeface="Maiandra GD" pitchFamily="34" charset="0"/>
              </a:rPr>
              <a:t>Prezentacija </a:t>
            </a:r>
            <a:r>
              <a:rPr lang="hr-HR" sz="4800" dirty="0">
                <a:solidFill>
                  <a:srgbClr val="FFFF00"/>
                </a:solidFill>
                <a:latin typeface="Maiandra GD" pitchFamily="34" charset="0"/>
              </a:rPr>
              <a:t>škole </a:t>
            </a:r>
            <a:r>
              <a:rPr lang="hr-HR" sz="4800" dirty="0" smtClean="0">
                <a:solidFill>
                  <a:srgbClr val="FFFF00"/>
                </a:solidFill>
                <a:latin typeface="Maiandra GD" pitchFamily="34" charset="0"/>
              </a:rPr>
              <a:t>tenisa</a:t>
            </a:r>
            <a:endParaRPr lang="hr-HR" sz="4800" dirty="0" smtClean="0">
              <a:solidFill>
                <a:srgbClr val="FFFF00"/>
              </a:solidFill>
              <a:latin typeface="Maiandra GD" pitchFamily="34" charset="0"/>
            </a:endParaRPr>
          </a:p>
          <a:p>
            <a:r>
              <a:rPr lang="hr-HR" sz="4800" dirty="0" smtClean="0">
                <a:solidFill>
                  <a:srgbClr val="FFFF00"/>
                </a:solidFill>
                <a:latin typeface="Maiandra GD" pitchFamily="34" charset="0"/>
              </a:rPr>
              <a:t>ZLATNO SUNCE</a:t>
            </a:r>
            <a:endParaRPr lang="hr-HR" sz="4800" dirty="0">
              <a:solidFill>
                <a:srgbClr val="FFFF00"/>
              </a:solidFill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20161005_101311_resize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548680"/>
            <a:ext cx="4480000" cy="25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Slika 2" descr="20161005_101057_resized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8" y="3356992"/>
            <a:ext cx="4480000" cy="25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Nasmiješeno lice 3"/>
          <p:cNvSpPr/>
          <p:nvPr/>
        </p:nvSpPr>
        <p:spPr>
          <a:xfrm>
            <a:off x="6228184" y="1340768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20161005_101636_resize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908720"/>
            <a:ext cx="8320000" cy="46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20161005_100727_resize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836712"/>
            <a:ext cx="2835000" cy="50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Slika 2" descr="20161005_101435_resized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0" y="836712"/>
            <a:ext cx="2835000" cy="50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512168"/>
          </a:xfrm>
        </p:spPr>
        <p:txBody>
          <a:bodyPr>
            <a:noAutofit/>
          </a:bodyPr>
          <a:lstStyle/>
          <a:p>
            <a:r>
              <a:rPr lang="hr-HR" sz="4800" dirty="0" smtClean="0">
                <a:solidFill>
                  <a:srgbClr val="FFFF00"/>
                </a:solidFill>
                <a:latin typeface="Maiandra GD" pitchFamily="34" charset="0"/>
              </a:rPr>
              <a:t>Veliko hvala trenerima Luki i Davidu!</a:t>
            </a:r>
            <a:endParaRPr lang="hr-HR" sz="4800" dirty="0">
              <a:solidFill>
                <a:srgbClr val="FFFF00"/>
              </a:solidFill>
              <a:latin typeface="Maiandra GD" pitchFamily="34" charset="0"/>
            </a:endParaRPr>
          </a:p>
        </p:txBody>
      </p:sp>
      <p:pic>
        <p:nvPicPr>
          <p:cNvPr id="4" name="Slika 3" descr="20161005_101538_resize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260648"/>
            <a:ext cx="8320000" cy="46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Nasmiješeno lice 4"/>
          <p:cNvSpPr/>
          <p:nvPr/>
        </p:nvSpPr>
        <p:spPr>
          <a:xfrm>
            <a:off x="6588224" y="5805264"/>
            <a:ext cx="914400" cy="914400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</Words>
  <Application>Microsoft Office PowerPoint</Application>
  <PresentationFormat>Prikaz na zaslonu (4:3)</PresentationFormat>
  <Paragraphs>3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Maiandra GD</vt:lpstr>
      <vt:lpstr>Office tema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Ivan</dc:creator>
  <cp:lastModifiedBy>Adela Granić</cp:lastModifiedBy>
  <cp:revision>4</cp:revision>
  <dcterms:created xsi:type="dcterms:W3CDTF">2016-10-08T15:13:36Z</dcterms:created>
  <dcterms:modified xsi:type="dcterms:W3CDTF">2016-10-08T16:51:43Z</dcterms:modified>
</cp:coreProperties>
</file>