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AB04-0A0B-41E1-920F-29C11FAFA98F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7D41-318C-41A3-B124-48189BF780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AB04-0A0B-41E1-920F-29C11FAFA98F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7D41-318C-41A3-B124-48189BF780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AB04-0A0B-41E1-920F-29C11FAFA98F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7D41-318C-41A3-B124-48189BF780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AB04-0A0B-41E1-920F-29C11FAFA98F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7D41-318C-41A3-B124-48189BF780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AB04-0A0B-41E1-920F-29C11FAFA98F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7D41-318C-41A3-B124-48189BF780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AB04-0A0B-41E1-920F-29C11FAFA98F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7D41-318C-41A3-B124-48189BF780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AB04-0A0B-41E1-920F-29C11FAFA98F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7D41-318C-41A3-B124-48189BF780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AB04-0A0B-41E1-920F-29C11FAFA98F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7D41-318C-41A3-B124-48189BF780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AB04-0A0B-41E1-920F-29C11FAFA98F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7D41-318C-41A3-B124-48189BF780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AB04-0A0B-41E1-920F-29C11FAFA98F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7D41-318C-41A3-B124-48189BF780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AB04-0A0B-41E1-920F-29C11FAFA98F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7D41-318C-41A3-B124-48189BF780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7AB04-0A0B-41E1-920F-29C11FAFA98F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67D41-318C-41A3-B124-48189BF7807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02624" cy="1584175"/>
          </a:xfrm>
        </p:spPr>
        <p:txBody>
          <a:bodyPr>
            <a:normAutofit/>
          </a:bodyPr>
          <a:lstStyle/>
          <a:p>
            <a:r>
              <a:rPr lang="hr-HR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Dani kruha</a:t>
            </a:r>
            <a:br>
              <a:rPr lang="hr-HR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hr-HR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13.listopad 2016</a:t>
            </a:r>
            <a:endParaRPr lang="hr-HR" sz="48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 descr="20161013_093237_resize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2132856"/>
            <a:ext cx="7040000" cy="396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486600" cy="2088231"/>
          </a:xfrm>
        </p:spPr>
        <p:txBody>
          <a:bodyPr>
            <a:normAutofit fontScale="90000"/>
          </a:bodyPr>
          <a:lstStyle/>
          <a:p>
            <a:pPr algn="l"/>
            <a:r>
              <a:rPr lang="hr-HR" sz="36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Kad je maleno zrno pšenice</a:t>
            </a:r>
            <a:br>
              <a:rPr lang="hr-HR" sz="36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hr-HR" sz="36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u rahlu zemlju palo</a:t>
            </a:r>
            <a:br>
              <a:rPr lang="hr-HR" sz="36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hr-HR" sz="36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dio životne mudrosti</a:t>
            </a:r>
            <a:br>
              <a:rPr lang="hr-HR" sz="36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hr-HR" sz="36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kroz sebe kruhu je dalo!</a:t>
            </a:r>
            <a:endParaRPr lang="hr-HR" sz="36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 descr="20161013_093228_resize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3429000"/>
            <a:ext cx="4320000" cy="243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Slika 7" descr="20161013_093434_resized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8104" y="764704"/>
            <a:ext cx="2835000" cy="50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</Words>
  <Application>Microsoft Office PowerPoint</Application>
  <PresentationFormat>Prikaz na zaslonu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Monotype Corsiva</vt:lpstr>
      <vt:lpstr>Office tema</vt:lpstr>
      <vt:lpstr>Dani kruha 13.listopad 2016</vt:lpstr>
      <vt:lpstr>Kad je maleno zrno pšenice u rahlu zemlju palo dio životne mudrosti kroz sebe kruhu je dalo!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 kruha 13.listopad 2016</dc:title>
  <dc:creator>Ivan</dc:creator>
  <cp:lastModifiedBy>Adela Granić</cp:lastModifiedBy>
  <cp:revision>3</cp:revision>
  <dcterms:created xsi:type="dcterms:W3CDTF">2016-10-21T15:36:12Z</dcterms:created>
  <dcterms:modified xsi:type="dcterms:W3CDTF">2016-10-24T05:46:59Z</dcterms:modified>
</cp:coreProperties>
</file>