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D19B-47FB-43E7-B7F2-41FD6A2C89A8}" type="datetimeFigureOut">
              <a:rPr lang="hr-HR" smtClean="0"/>
              <a:t>24.10.2016.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A125-D3A5-4BCE-BE6B-FB52D44885D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008712" cy="1584176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FFFF00"/>
                </a:solidFill>
                <a:latin typeface="Monotype Corsiva" pitchFamily="66" charset="0"/>
              </a:rPr>
              <a:t>Zagreb</a:t>
            </a:r>
          </a:p>
          <a:p>
            <a:r>
              <a:rPr lang="hr-HR" sz="3600" dirty="0" smtClean="0">
                <a:solidFill>
                  <a:srgbClr val="FFFF00"/>
                </a:solidFill>
                <a:latin typeface="Monotype Corsiva" pitchFamily="66" charset="0"/>
              </a:rPr>
              <a:t>Terenska nastava 11.listopad 2016</a:t>
            </a:r>
            <a:endParaRPr lang="hr-HR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11_102230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556792"/>
            <a:ext cx="324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Slika 6" descr="20161011_103937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124744"/>
            <a:ext cx="2835000" cy="50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11_124028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844824"/>
            <a:ext cx="243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Slika 2" descr="20161011_124051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04664"/>
            <a:ext cx="2632500" cy="46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Slika 3" descr="20161011_124647_resize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1844824"/>
            <a:ext cx="2632500" cy="46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11_114352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124744"/>
            <a:ext cx="2632500" cy="46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Slika 2" descr="20161011_115022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052736"/>
            <a:ext cx="2632500" cy="46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0161011_143742_resiz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764704"/>
            <a:ext cx="3240000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Slika 3" descr="20161011_164805_resize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412776"/>
            <a:ext cx="3510000" cy="46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Office PowerPoint</Application>
  <PresentationFormat>Prikaz na zaslonu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Monotype Corsiva</vt:lpstr>
      <vt:lpstr>Office tema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Ivan</dc:creator>
  <cp:lastModifiedBy>Adela Granić</cp:lastModifiedBy>
  <cp:revision>5</cp:revision>
  <dcterms:created xsi:type="dcterms:W3CDTF">2016-10-20T14:27:21Z</dcterms:created>
  <dcterms:modified xsi:type="dcterms:W3CDTF">2016-10-24T09:31:14Z</dcterms:modified>
</cp:coreProperties>
</file>