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7" r:id="rId2"/>
    <p:sldId id="260" r:id="rId3"/>
    <p:sldId id="274" r:id="rId4"/>
    <p:sldId id="273" r:id="rId5"/>
    <p:sldId id="264" r:id="rId6"/>
    <p:sldId id="27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0E3A3-FD65-4075-B1A5-99B6F1A769DB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8715A-9008-46B7-8586-B338C5968B3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596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3BF3A-B8A3-44EE-B33A-4FE0508FEA03}" type="slidenum">
              <a:rPr lang="hr-HR"/>
              <a:pPr/>
              <a:t>4</a:t>
            </a:fld>
            <a:endParaRPr lang="hr-HR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729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BB9FD8-BDE1-4CA9-8FCA-C11ABE822160}" type="datetimeFigureOut">
              <a:rPr lang="hr-HR" smtClean="0"/>
              <a:pPr/>
              <a:t>7.11.2016.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6BA26F-4E6B-4726-9D20-F92D923579F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120" y="548680"/>
            <a:ext cx="2448272" cy="4966488"/>
          </a:xfrm>
        </p:spPr>
        <p:txBody>
          <a:bodyPr/>
          <a:lstStyle/>
          <a:p>
            <a:pPr marL="0" indent="0" algn="l">
              <a:buNone/>
            </a:pPr>
            <a:r>
              <a:rPr lang="hr-HR" sz="2000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Kravata</a:t>
            </a:r>
            <a:br>
              <a:rPr lang="hr-HR" sz="2000" dirty="0" smtClean="0">
                <a:solidFill>
                  <a:srgbClr val="FF0000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Kravata vesela i čista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sva od sreće blista.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U svome svijetu ona je kraljica,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na svakom odijelu vesela lica.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Voli svoju košuljicu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najbolju prijateljicu.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U ormaru ona spava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dok za nju nije zgoda prava.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Kada se nosi kravata</a:t>
            </a:r>
            <a:b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</a:br>
            <a:r>
              <a:rPr lang="hr-HR" sz="2000" b="0" dirty="0" smtClean="0">
                <a:solidFill>
                  <a:schemeClr val="tx1"/>
                </a:solidFill>
                <a:latin typeface="Bodoni MT" panose="02070603080606020203" pitchFamily="18" charset="0"/>
              </a:rPr>
              <a:t>zna svaki tata. </a:t>
            </a:r>
            <a:endParaRPr lang="hr-HR" sz="2000" b="0" dirty="0">
              <a:solidFill>
                <a:schemeClr val="tx1"/>
              </a:solidFill>
              <a:latin typeface="Bodoni MT" panose="02070603080606020203" pitchFamily="18" charset="0"/>
            </a:endParaRPr>
          </a:p>
        </p:txBody>
      </p:sp>
      <p:pic>
        <p:nvPicPr>
          <p:cNvPr id="1026" name="Picture 2" descr="C:\Users\Korisnik\Desktop\barbara mobitel\20161018_11471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971005">
            <a:off x="393508" y="1563539"/>
            <a:ext cx="4824536" cy="3518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get_sli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25613">
            <a:off x="2619830" y="3070673"/>
            <a:ext cx="4443045" cy="3332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539552" y="1628800"/>
            <a:ext cx="7696200" cy="186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hr-HR" sz="2800" dirty="0" smtClean="0"/>
          </a:p>
          <a:p>
            <a:pPr algn="ctr">
              <a:spcBef>
                <a:spcPct val="20000"/>
              </a:spcBef>
            </a:pPr>
            <a:r>
              <a:rPr lang="hr-HR" sz="2800" dirty="0" smtClean="0">
                <a:latin typeface="Bodoni MT" panose="02070603080606020203" pitchFamily="18" charset="0"/>
              </a:rPr>
              <a:t>Kravata </a:t>
            </a:r>
            <a:r>
              <a:rPr lang="hr-HR" sz="2800" dirty="0">
                <a:latin typeface="Bodoni MT" panose="02070603080606020203" pitchFamily="18" charset="0"/>
              </a:rPr>
              <a:t>je postavljena oko pulske Arene 18. listopada 2003.g</a:t>
            </a:r>
            <a:r>
              <a:rPr lang="hr-HR" sz="2800" dirty="0" smtClean="0">
                <a:latin typeface="Bodoni MT" panose="02070603080606020203" pitchFamily="18" charset="0"/>
              </a:rPr>
              <a:t>.</a:t>
            </a:r>
            <a:endParaRPr lang="hr-HR" sz="2800" dirty="0">
              <a:latin typeface="Bodoni MT" panose="020706030806060202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60648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                  </a:t>
            </a:r>
            <a:r>
              <a:rPr lang="hr-HR" sz="2800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HRVATSKA - DOMOVINA KRAVATE </a:t>
            </a:r>
          </a:p>
          <a:p>
            <a:r>
              <a:rPr lang="hr-HR" sz="2800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   </a:t>
            </a:r>
            <a:r>
              <a:rPr lang="hr-HR" sz="2800" dirty="0" smtClean="0">
                <a:latin typeface="Bodoni MT" panose="02070603080606020203" pitchFamily="18" charset="0"/>
              </a:rPr>
              <a:t>Hrvati su iznjedrili kravatu i dali joj ime. </a:t>
            </a:r>
          </a:p>
          <a:p>
            <a:r>
              <a:rPr lang="hr-HR" sz="2800" dirty="0" smtClean="0">
                <a:latin typeface="Bodoni MT" panose="02070603080606020203" pitchFamily="18" charset="0"/>
              </a:rPr>
              <a:t>   Također su napravili </a:t>
            </a:r>
            <a:r>
              <a:rPr lang="hr-HR" sz="2800" b="1" dirty="0" smtClean="0">
                <a:latin typeface="Bodoni MT" panose="02070603080606020203" pitchFamily="18" charset="0"/>
              </a:rPr>
              <a:t>najveću kravatu</a:t>
            </a:r>
            <a:r>
              <a:rPr lang="hr-HR" sz="2800" dirty="0" smtClean="0">
                <a:latin typeface="Bodoni MT" panose="02070603080606020203" pitchFamily="18" charset="0"/>
              </a:rPr>
              <a:t> na svijetu.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8000">
        <p14:honeycomb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3" y="332656"/>
            <a:ext cx="4392488" cy="720080"/>
          </a:xfrm>
        </p:spPr>
        <p:txBody>
          <a:bodyPr/>
          <a:lstStyle/>
          <a:p>
            <a:pPr>
              <a:buNone/>
            </a:pPr>
            <a:r>
              <a:rPr lang="hr-HR" sz="3600" b="0" dirty="0" smtClean="0">
                <a:solidFill>
                  <a:srgbClr val="FF0000"/>
                </a:solidFill>
                <a:latin typeface="Bodoni MT" pitchFamily="18" charset="0"/>
              </a:rPr>
              <a:t>Povijest kravate</a:t>
            </a:r>
            <a:endParaRPr lang="hr-HR" sz="3600" b="0" dirty="0">
              <a:solidFill>
                <a:srgbClr val="FF0000"/>
              </a:solidFill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39952" y="1124744"/>
            <a:ext cx="3960440" cy="4752528"/>
          </a:xfrm>
        </p:spPr>
        <p:txBody>
          <a:bodyPr>
            <a:noAutofit/>
          </a:bodyPr>
          <a:lstStyle/>
          <a:p>
            <a:r>
              <a:rPr lang="hr-HR" sz="2000" dirty="0" smtClean="0">
                <a:latin typeface="Bodoni MT" pitchFamily="18" charset="0"/>
              </a:rPr>
              <a:t>U prošlosti Hrvati su kao dio svoje tradicionalne odore, na sebi svojstven način vezivali oko vrata slikovite rupce. Ovaj lijepi «hrvatski stil» osvojio je Parižane u vrijeme Louisa XIV i oni su usvojili novi modni predmet koji se nosio «a la Croate» (na hrvatski način). Taj izraz je ubrzo postao korijenom nove francuske riječi «cravate». </a:t>
            </a:r>
            <a:br>
              <a:rPr lang="hr-HR" sz="2000" dirty="0" smtClean="0">
                <a:latin typeface="Bodoni MT" pitchFamily="18" charset="0"/>
              </a:rPr>
            </a:br>
            <a:r>
              <a:rPr lang="hr-HR" sz="2000" dirty="0" smtClean="0">
                <a:latin typeface="Bodoni MT" pitchFamily="18" charset="0"/>
              </a:rPr>
              <a:t>Tako je kravata kao znak kulture i otmjenosti ušla u ondašnju građansku modu i osvojila cijelu Europu, a danas i cijeli civilizirani svijet.</a:t>
            </a:r>
          </a:p>
          <a:p>
            <a:endParaRPr lang="hr-HR" sz="2000" dirty="0">
              <a:latin typeface="Bodoni MT" pitchFamily="18" charset="0"/>
            </a:endParaRPr>
          </a:p>
        </p:txBody>
      </p:sp>
      <p:pic>
        <p:nvPicPr>
          <p:cNvPr id="4" name="Picture 3" descr="C:\Users\Korisnik\Videos\1373272997_1120081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0763">
            <a:off x="428463" y="1884354"/>
            <a:ext cx="3412697" cy="2497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5413" y="3195638"/>
            <a:ext cx="8893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tabLst>
                <a:tab pos="3886200" algn="l"/>
              </a:tabLst>
            </a:pPr>
            <a:endParaRPr lang="hr-HR" sz="1800"/>
          </a:p>
          <a:p>
            <a:pPr marL="342900" indent="-342900" algn="ctr">
              <a:tabLst>
                <a:tab pos="3886200" algn="l"/>
              </a:tabLst>
            </a:pPr>
            <a:endParaRPr lang="hr-HR">
              <a:solidFill>
                <a:srgbClr val="BA060A"/>
              </a:solidFill>
              <a:latin typeface="Bodoni MT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6051" y="332656"/>
            <a:ext cx="7358114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endParaRPr lang="hr-HR" sz="2400" b="1" dirty="0" smtClean="0"/>
          </a:p>
          <a:p>
            <a:pPr algn="ctr">
              <a:lnSpc>
                <a:spcPct val="120000"/>
              </a:lnSpc>
            </a:pPr>
            <a:endParaRPr lang="hr-HR" sz="2400" b="1" dirty="0" smtClean="0"/>
          </a:p>
          <a:p>
            <a:pPr>
              <a:lnSpc>
                <a:spcPct val="120000"/>
              </a:lnSpc>
            </a:pP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sloboda 		odgovornost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hr-H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</a:p>
          <a:p>
            <a:pPr>
              <a:lnSpc>
                <a:spcPct val="120000"/>
              </a:lnSpc>
            </a:pP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samosvijest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		</a:t>
            </a: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dostojanstvo </a:t>
            </a:r>
          </a:p>
          <a:p>
            <a:pPr algn="ctr">
              <a:lnSpc>
                <a:spcPct val="120000"/>
              </a:lnSpc>
            </a:pP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	</a:t>
            </a:r>
          </a:p>
          <a:p>
            <a:pPr algn="ctr">
              <a:lnSpc>
                <a:spcPct val="120000"/>
              </a:lnSpc>
            </a:pP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uspješnost</a:t>
            </a:r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120000"/>
              </a:lnSpc>
            </a:pP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elegancija</a:t>
            </a:r>
            <a:r>
              <a:rPr lang="hr-H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svečanost</a:t>
            </a:r>
          </a:p>
          <a:p>
            <a:pPr>
              <a:lnSpc>
                <a:spcPct val="120000"/>
              </a:lnSpc>
            </a:pPr>
            <a:endParaRPr lang="hr-H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odlučnost			pouzdanost</a:t>
            </a:r>
          </a:p>
        </p:txBody>
      </p:sp>
      <p:sp>
        <p:nvSpPr>
          <p:cNvPr id="11" name="TextBox 10"/>
          <p:cNvSpPr txBox="1"/>
          <p:nvPr/>
        </p:nvSpPr>
        <p:spPr>
          <a:xfrm flipV="1">
            <a:off x="1907704" y="7533456"/>
            <a:ext cx="6624736" cy="553998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endParaRPr lang="hr-HR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504" y="476672"/>
            <a:ext cx="4012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hr-HR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imbolika kravate</a:t>
            </a:r>
            <a:endParaRPr lang="hr-HR" sz="4000" b="1" i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4" descr="C:\Users\Korisnik\Desktop\barbara mobitel\20161018_1201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045643">
            <a:off x="-252485" y="2591478"/>
            <a:ext cx="4040305" cy="2272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80596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7910264" cy="1080120"/>
          </a:xfrm>
        </p:spPr>
        <p:txBody>
          <a:bodyPr/>
          <a:lstStyle/>
          <a:p>
            <a:r>
              <a:rPr lang="hr-HR" sz="2400" b="0" dirty="0" smtClean="0">
                <a:solidFill>
                  <a:schemeClr val="tx1"/>
                </a:solidFill>
              </a:rPr>
              <a:t>Budući da smo i mi jako ponosni na kravatu, obilježili smo taj dan izradbom  veselih i kreativnih kravata</a:t>
            </a:r>
            <a:endParaRPr lang="hr-HR" sz="2400" b="0" dirty="0">
              <a:solidFill>
                <a:schemeClr val="tx1"/>
              </a:solidFill>
            </a:endParaRPr>
          </a:p>
        </p:txBody>
      </p:sp>
      <p:pic>
        <p:nvPicPr>
          <p:cNvPr id="3076" name="Picture 4" descr="C:\Users\Korisnik\Desktop\barbara mobitel\20161018_11242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3" y="1259759"/>
            <a:ext cx="3744416" cy="2106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Korisnik\Desktop\barbara mobitel\20161018_1114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633093">
            <a:off x="297533" y="2113520"/>
            <a:ext cx="2981990" cy="1677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Korisnik\Desktop\barbara mobitel\20161018_11140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97485">
            <a:off x="708445" y="4476437"/>
            <a:ext cx="3618763" cy="2035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Korisnik\Desktop\barbara mobitel\20161018_12002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4092680" cy="23021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 descr="C:\Users\Korisnik\Desktop\barbara mobitel\20161018_11061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331640" y="836712"/>
            <a:ext cx="6786295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85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192</TotalTime>
  <Words>126</Words>
  <Application>Microsoft Office PowerPoint</Application>
  <PresentationFormat>Prikaz na zaslonu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Bodoni MT</vt:lpstr>
      <vt:lpstr>Calibri</vt:lpstr>
      <vt:lpstr>Georgia</vt:lpstr>
      <vt:lpstr>Trebuchet MS</vt:lpstr>
      <vt:lpstr>Slipstream</vt:lpstr>
      <vt:lpstr>Kravata Kravata vesela i čista sva od sreće blista. U svome svijetu ona je kraljica, na svakom odijelu vesela lica. Voli svoju košuljicu najbolju prijateljicu. U ormaru ona spava dok za nju nije zgoda prava. Kada se nosi kravata zna svaki tata. </vt:lpstr>
      <vt:lpstr>PowerPointova prezentacija</vt:lpstr>
      <vt:lpstr>Povijest kravate</vt:lpstr>
      <vt:lpstr>PowerPointova prezentacija</vt:lpstr>
      <vt:lpstr>Budući da smo i mi jako ponosni na kravatu, obilježili smo taj dan izradbom  veselih i kreativnih kravata</vt:lpstr>
      <vt:lpstr>PowerPointova prezentacija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Adela Granić</cp:lastModifiedBy>
  <cp:revision>16</cp:revision>
  <dcterms:created xsi:type="dcterms:W3CDTF">2016-11-01T19:55:56Z</dcterms:created>
  <dcterms:modified xsi:type="dcterms:W3CDTF">2016-11-07T10:25:15Z</dcterms:modified>
</cp:coreProperties>
</file>