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0B943F-92D6-4A4D-99E6-9263DAFD7F4F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05EDED-418D-47BE-9CE2-FA7570BF923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184086" cy="1728192"/>
          </a:xfrm>
        </p:spPr>
        <p:txBody>
          <a:bodyPr/>
          <a:lstStyle/>
          <a:p>
            <a:r>
              <a:rPr lang="hr-HR" b="0" dirty="0" smtClean="0">
                <a:solidFill>
                  <a:srgbClr val="FFFF00"/>
                </a:solidFill>
                <a:latin typeface="Bodoni MT" pitchFamily="18" charset="0"/>
              </a:rPr>
              <a:t>Svjetski dan štednje </a:t>
            </a:r>
            <a:br>
              <a:rPr lang="hr-HR" b="0" dirty="0" smtClean="0">
                <a:solidFill>
                  <a:srgbClr val="FFFF00"/>
                </a:solidFill>
                <a:latin typeface="Bodoni MT" pitchFamily="18" charset="0"/>
              </a:rPr>
            </a:br>
            <a:r>
              <a:rPr lang="hr-HR" b="0" dirty="0" smtClean="0">
                <a:solidFill>
                  <a:srgbClr val="FFFF00"/>
                </a:solidFill>
                <a:latin typeface="Bodoni MT" pitchFamily="18" charset="0"/>
              </a:rPr>
              <a:t>31.LISTOPADA</a:t>
            </a:r>
            <a:endParaRPr lang="hr-HR" b="0" dirty="0">
              <a:solidFill>
                <a:srgbClr val="FFFF00"/>
              </a:solidFill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229200"/>
            <a:ext cx="6768752" cy="1080120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Bodoni MT" pitchFamily="18" charset="0"/>
              </a:rPr>
              <a:t>Štednja je mudrost trošenja</a:t>
            </a:r>
            <a:endParaRPr lang="hr-HR" sz="3600" dirty="0">
              <a:latin typeface="Bodoni MT" pitchFamily="18" charset="0"/>
            </a:endParaRPr>
          </a:p>
        </p:txBody>
      </p:sp>
      <p:pic>
        <p:nvPicPr>
          <p:cNvPr id="1028" name="Picture 4" descr="C:\Users\Korisnik\Videos\kasic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492896"/>
            <a:ext cx="3651502" cy="2592288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  <a:latin typeface="Bodoni MT" pitchFamily="18" charset="0"/>
              </a:rPr>
              <a:t>Posjeta poslovnici Istarske kreditne banke u Bašaniji</a:t>
            </a:r>
            <a:endParaRPr lang="hr-HR" dirty="0">
              <a:solidFill>
                <a:srgbClr val="FFFF00"/>
              </a:solidFill>
              <a:latin typeface="Bodoni MT" pitchFamily="18" charset="0"/>
            </a:endParaRPr>
          </a:p>
        </p:txBody>
      </p:sp>
      <p:pic>
        <p:nvPicPr>
          <p:cNvPr id="2051" name="Picture 3" descr="C:\Users\Korisnik\Desktop\barbara mobitel\20161028_1106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3253099"/>
            <a:ext cx="6408712" cy="36049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flipV="1">
            <a:off x="457200" y="6309360"/>
            <a:ext cx="6707088" cy="54864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7" name="Picture 2" descr="C:\Users\Korisnik\Desktop\barbara mobitel\20161028_11081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4474840" cy="2517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0" dirty="0" smtClean="0">
                <a:solidFill>
                  <a:srgbClr val="FFFF00"/>
                </a:solidFill>
                <a:latin typeface="Bodoni MT" pitchFamily="18" charset="0"/>
              </a:rPr>
              <a:t>Prigodnom slikovnicom čestitali smo djelatnicima banke Svjetski dan štednje </a:t>
            </a:r>
            <a:endParaRPr lang="hr-HR" b="0" dirty="0">
              <a:solidFill>
                <a:srgbClr val="FFFF00"/>
              </a:solidFill>
              <a:latin typeface="Bodoni MT" pitchFamily="18" charset="0"/>
            </a:endParaRPr>
          </a:p>
        </p:txBody>
      </p:sp>
      <p:pic>
        <p:nvPicPr>
          <p:cNvPr id="4" name="Picture 2" descr="C:\Users\Korisnik\Desktop\barbara mobitel\20161028_1024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51520" y="2069848"/>
            <a:ext cx="3888432" cy="2187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Users\Korisnik\Desktop\barbara mobitel\20161028_1045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665103">
            <a:off x="5527650" y="2868278"/>
            <a:ext cx="3572832" cy="2009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Korisnik\Desktop\barbara mobitel\20161028_10514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633872">
            <a:off x="2829339" y="4153178"/>
            <a:ext cx="3083473" cy="1967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  <a:latin typeface="Bodoni MT" pitchFamily="18" charset="0"/>
              </a:rPr>
              <a:t>Djelatnica banke razveselila djecu prigodnim poklonima</a:t>
            </a:r>
            <a:endParaRPr lang="hr-HR" dirty="0">
              <a:solidFill>
                <a:srgbClr val="FFFF00"/>
              </a:solidFill>
              <a:latin typeface="Bodoni MT" pitchFamily="18" charset="0"/>
            </a:endParaRPr>
          </a:p>
        </p:txBody>
      </p:sp>
      <p:pic>
        <p:nvPicPr>
          <p:cNvPr id="3076" name="Picture 4" descr="C:\Users\Korisnik\Desktop\barbara mobitel\20161028_1112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4856539" cy="2731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Korisnik\Desktop\barbara mobitel\20161028_1113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3645024"/>
            <a:ext cx="5376597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</TotalTime>
  <Words>29</Words>
  <Application>Microsoft Office PowerPoint</Application>
  <PresentationFormat>Prikaz na zaslonu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1" baseType="lpstr">
      <vt:lpstr>Bodoni MT</vt:lpstr>
      <vt:lpstr>Book Antiqua</vt:lpstr>
      <vt:lpstr>Lucida Sans</vt:lpstr>
      <vt:lpstr>Wingdings</vt:lpstr>
      <vt:lpstr>Wingdings 2</vt:lpstr>
      <vt:lpstr>Wingdings 3</vt:lpstr>
      <vt:lpstr>Apex</vt:lpstr>
      <vt:lpstr>Svjetski dan štednje  31.LISTOPADA</vt:lpstr>
      <vt:lpstr>Posjeta poslovnici Istarske kreditne banke u Bašaniji</vt:lpstr>
      <vt:lpstr>Prigodnom slikovnicom čestitali smo djelatnicima banke Svjetski dan štednje </vt:lpstr>
      <vt:lpstr>Djelatnica banke razveselila djecu prigodnim poklonima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štednje  31.listopada</dc:title>
  <dc:creator>Korisnik</dc:creator>
  <cp:lastModifiedBy>Adela Granić</cp:lastModifiedBy>
  <cp:revision>8</cp:revision>
  <dcterms:created xsi:type="dcterms:W3CDTF">2016-11-03T18:10:09Z</dcterms:created>
  <dcterms:modified xsi:type="dcterms:W3CDTF">2016-11-07T10:25:40Z</dcterms:modified>
</cp:coreProperties>
</file>