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33C315-1EF9-4570-A5EE-4A86D8BAA81D}" type="datetimeFigureOut">
              <a:rPr lang="hr-HR" smtClean="0"/>
              <a:t>8.9.2017.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391172-8AFF-499A-96D7-41BDE4C0A4B2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51520" y="530120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Počela je nova školska godina!!!</a:t>
            </a:r>
            <a:endParaRPr lang="hr-H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224136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solidFill>
                  <a:srgbClr val="7030A0"/>
                </a:solidFill>
                <a:latin typeface="Segoe Print" pitchFamily="2" charset="0"/>
              </a:rPr>
              <a:t>Ove godine smo počeli veselo, dočekavši naše malene </a:t>
            </a:r>
            <a:r>
              <a:rPr lang="hr-HR" sz="2400" dirty="0" err="1" smtClean="0">
                <a:solidFill>
                  <a:srgbClr val="7030A0"/>
                </a:solidFill>
                <a:latin typeface="Segoe Print" pitchFamily="2" charset="0"/>
              </a:rPr>
              <a:t>prvašiće</a:t>
            </a:r>
            <a:r>
              <a:rPr lang="hr-HR" sz="2400" dirty="0" smtClean="0">
                <a:solidFill>
                  <a:srgbClr val="7030A0"/>
                </a:solidFill>
                <a:latin typeface="Segoe Print" pitchFamily="2" charset="0"/>
              </a:rPr>
              <a:t>: Auroru, Luciju, Saru, Chanel, </a:t>
            </a:r>
            <a:r>
              <a:rPr lang="hr-HR" sz="2400" dirty="0" err="1" smtClean="0">
                <a:solidFill>
                  <a:srgbClr val="7030A0"/>
                </a:solidFill>
                <a:latin typeface="Segoe Print" pitchFamily="2" charset="0"/>
              </a:rPr>
              <a:t>Niu</a:t>
            </a:r>
            <a:r>
              <a:rPr lang="hr-HR" sz="2400" dirty="0" smtClean="0">
                <a:solidFill>
                  <a:srgbClr val="7030A0"/>
                </a:solidFill>
                <a:latin typeface="Segoe Print" pitchFamily="2" charset="0"/>
              </a:rPr>
              <a:t>, Alana i </a:t>
            </a:r>
            <a:r>
              <a:rPr lang="hr-HR" sz="2400" dirty="0" err="1" smtClean="0">
                <a:solidFill>
                  <a:srgbClr val="7030A0"/>
                </a:solidFill>
                <a:latin typeface="Segoe Print" pitchFamily="2" charset="0"/>
              </a:rPr>
              <a:t>Noahu</a:t>
            </a:r>
            <a:r>
              <a:rPr lang="hr-HR" sz="2400" dirty="0" smtClean="0">
                <a:solidFill>
                  <a:srgbClr val="7030A0"/>
                </a:solidFill>
                <a:latin typeface="Segoe Print" pitchFamily="2" charset="0"/>
              </a:rPr>
              <a:t>.</a:t>
            </a:r>
            <a:endParaRPr lang="hr-HR" sz="2400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3" name="Slika 2" descr="20170905_075652_resize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14175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 descr="20170905_075540_resized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221088"/>
            <a:ext cx="1417500" cy="2520000"/>
          </a:xfrm>
          <a:prstGeom prst="rect">
            <a:avLst/>
          </a:prstGeom>
        </p:spPr>
      </p:pic>
      <p:pic>
        <p:nvPicPr>
          <p:cNvPr id="5" name="Slika 4" descr="20170905_075602_resize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84784"/>
            <a:ext cx="14175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20170905_075627_resized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84784"/>
            <a:ext cx="14175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20170905_075503_resized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484784"/>
            <a:ext cx="14175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20170905_075431_resized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4221088"/>
            <a:ext cx="14175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20170905_075359_resized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4221088"/>
            <a:ext cx="14175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305800" cy="112474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  <a:latin typeface="Segoe Print" pitchFamily="2" charset="0"/>
              </a:rPr>
              <a:t>Učenici 1. i 3. razreda</a:t>
            </a:r>
            <a:endParaRPr lang="hr-HR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305800" cy="864096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Učenici 2. i 4. razreda</a:t>
            </a:r>
            <a:endParaRPr lang="hr-HR" dirty="0">
              <a:solidFill>
                <a:schemeClr val="bg1">
                  <a:lumMod val="9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305800" cy="3168352"/>
          </a:xfrm>
        </p:spPr>
        <p:txBody>
          <a:bodyPr>
            <a:noAutofit/>
          </a:bodyPr>
          <a:lstStyle/>
          <a:p>
            <a:r>
              <a:rPr lang="hr-HR" sz="5400" dirty="0" smtClean="0">
                <a:latin typeface="Segoe Print" pitchFamily="2" charset="0"/>
              </a:rPr>
              <a:t>Sretnu i uspješnu novu školsku godinu žele vam vaše učiteljice Barbara i Marina!!!</a:t>
            </a:r>
            <a:endParaRPr lang="hr-HR" sz="5400" dirty="0">
              <a:latin typeface="Segoe Print" pitchFamily="2" charset="0"/>
            </a:endParaRPr>
          </a:p>
        </p:txBody>
      </p:sp>
      <p:sp>
        <p:nvSpPr>
          <p:cNvPr id="3" name="Nasmiješeno lice 2"/>
          <p:cNvSpPr/>
          <p:nvPr/>
        </p:nvSpPr>
        <p:spPr>
          <a:xfrm>
            <a:off x="3779912" y="386104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59</Words>
  <Application>Microsoft Office PowerPoint</Application>
  <PresentationFormat>Prikaz na zaslonu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Tijek</vt:lpstr>
      <vt:lpstr>Slajd 1</vt:lpstr>
      <vt:lpstr>Ove godine smo počeli veselo, dočekavši naše malene prvašiće: Auroru, Luciju, Saru, Chanel, Niu, Alana i Noahu.</vt:lpstr>
      <vt:lpstr>Učenici 1. i 3. razreda</vt:lpstr>
      <vt:lpstr>Učenici 2. i 4. razreda</vt:lpstr>
      <vt:lpstr>Sretnu i uspješnu novu školsku godinu žele vam vaše učiteljice Barbara i Marina!!!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Ivan</dc:creator>
  <cp:lastModifiedBy>Ivan</cp:lastModifiedBy>
  <cp:revision>3</cp:revision>
  <dcterms:created xsi:type="dcterms:W3CDTF">2017-09-08T16:43:53Z</dcterms:created>
  <dcterms:modified xsi:type="dcterms:W3CDTF">2017-09-08T17:10:47Z</dcterms:modified>
</cp:coreProperties>
</file>