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8D4C7BB-3D6D-4E50-A926-C48F5BCB0139}" type="datetimeFigureOut">
              <a:rPr lang="hr-HR" smtClean="0"/>
              <a:t>9.9.2017.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56E2AA6-58E5-4598-AED9-F4E398D0D09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4C7BB-3D6D-4E50-A926-C48F5BCB0139}" type="datetimeFigureOut">
              <a:rPr lang="hr-HR" smtClean="0"/>
              <a:t>9.9.2017.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6E2AA6-58E5-4598-AED9-F4E398D0D09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4C7BB-3D6D-4E50-A926-C48F5BCB0139}" type="datetimeFigureOut">
              <a:rPr lang="hr-HR" smtClean="0"/>
              <a:t>9.9.2017.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6E2AA6-58E5-4598-AED9-F4E398D0D09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4C7BB-3D6D-4E50-A926-C48F5BCB0139}" type="datetimeFigureOut">
              <a:rPr lang="hr-HR" smtClean="0"/>
              <a:t>9.9.2017.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6E2AA6-58E5-4598-AED9-F4E398D0D09B}" type="slidenum">
              <a:rPr lang="hr-HR" smtClean="0"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4C7BB-3D6D-4E50-A926-C48F5BCB0139}" type="datetimeFigureOut">
              <a:rPr lang="hr-HR" smtClean="0"/>
              <a:t>9.9.2017.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6E2AA6-58E5-4598-AED9-F4E398D0D09B}" type="slidenum">
              <a:rPr lang="hr-HR" smtClean="0"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4C7BB-3D6D-4E50-A926-C48F5BCB0139}" type="datetimeFigureOut">
              <a:rPr lang="hr-HR" smtClean="0"/>
              <a:t>9.9.2017.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6E2AA6-58E5-4598-AED9-F4E398D0D09B}" type="slidenum">
              <a:rPr lang="hr-HR" smtClean="0"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4C7BB-3D6D-4E50-A926-C48F5BCB0139}" type="datetimeFigureOut">
              <a:rPr lang="hr-HR" smtClean="0"/>
              <a:t>9.9.2017.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6E2AA6-58E5-4598-AED9-F4E398D0D09B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4C7BB-3D6D-4E50-A926-C48F5BCB0139}" type="datetimeFigureOut">
              <a:rPr lang="hr-HR" smtClean="0"/>
              <a:t>9.9.2017.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6E2AA6-58E5-4598-AED9-F4E398D0D09B}" type="slidenum">
              <a:rPr lang="hr-HR" smtClean="0"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4C7BB-3D6D-4E50-A926-C48F5BCB0139}" type="datetimeFigureOut">
              <a:rPr lang="hr-HR" smtClean="0"/>
              <a:t>9.9.2017.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6E2AA6-58E5-4598-AED9-F4E398D0D09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8D4C7BB-3D6D-4E50-A926-C48F5BCB0139}" type="datetimeFigureOut">
              <a:rPr lang="hr-HR" smtClean="0"/>
              <a:t>9.9.2017.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6E2AA6-58E5-4598-AED9-F4E398D0D09B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8D4C7BB-3D6D-4E50-A926-C48F5BCB0139}" type="datetimeFigureOut">
              <a:rPr lang="hr-HR" smtClean="0"/>
              <a:t>9.9.2017.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56E2AA6-58E5-4598-AED9-F4E398D0D09B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8D4C7BB-3D6D-4E50-A926-C48F5BCB0139}" type="datetimeFigureOut">
              <a:rPr lang="hr-HR" smtClean="0"/>
              <a:t>9.9.2017.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56E2AA6-58E5-4598-AED9-F4E398D0D09B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1043608" y="116632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 smtClean="0">
                <a:solidFill>
                  <a:srgbClr val="FF0000"/>
                </a:solidFill>
              </a:rPr>
              <a:t>Hrvatski olimpijski dan</a:t>
            </a:r>
            <a:endParaRPr lang="hr-H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20170908_100535_resiz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481138"/>
            <a:ext cx="8046155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Hrvatski olimpijski dan obilježili smo šetnjom uz more do obližnjeg dječjeg igrališta Savudrijski svjetionik.</a:t>
            </a:r>
            <a:endParaRPr lang="hr-HR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20170908_103038_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429000"/>
            <a:ext cx="3960000" cy="222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Slika 3" descr="20170908_103849_resiz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548680"/>
            <a:ext cx="3960000" cy="222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 descr="20170908_102429_resiz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2996952"/>
            <a:ext cx="2025000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 descr="20170908_103447_resiz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548680"/>
            <a:ext cx="3960000" cy="222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</TotalTime>
  <Words>18</Words>
  <Application>Microsoft Office PowerPoint</Application>
  <PresentationFormat>Prikaz na zaslonu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</vt:i4>
      </vt:variant>
    </vt:vector>
  </HeadingPairs>
  <TitlesOfParts>
    <vt:vector size="4" baseType="lpstr">
      <vt:lpstr>Gomilanje</vt:lpstr>
      <vt:lpstr>Slajd 1</vt:lpstr>
      <vt:lpstr>Hrvatski olimpijski dan obilježili smo šetnjom uz more do obližnjeg dječjeg igrališta Savudrijski svjetionik.</vt:lpstr>
      <vt:lpstr>Slajd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Ivan</dc:creator>
  <cp:lastModifiedBy>Ivan</cp:lastModifiedBy>
  <cp:revision>2</cp:revision>
  <dcterms:created xsi:type="dcterms:W3CDTF">2017-09-09T10:57:25Z</dcterms:created>
  <dcterms:modified xsi:type="dcterms:W3CDTF">2017-09-09T11:09:13Z</dcterms:modified>
</cp:coreProperties>
</file>