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01F9-2AF5-4678-A1BE-19A6E81459FE}" type="datetimeFigureOut">
              <a:rPr lang="hr-HR" smtClean="0"/>
              <a:pPr/>
              <a:t>8.10.2017.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2AFC-B606-445E-8F57-6FB28D2100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01F9-2AF5-4678-A1BE-19A6E81459FE}" type="datetimeFigureOut">
              <a:rPr lang="hr-HR" smtClean="0"/>
              <a:pPr/>
              <a:t>8.10.2017.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2AFC-B606-445E-8F57-6FB28D2100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01F9-2AF5-4678-A1BE-19A6E81459FE}" type="datetimeFigureOut">
              <a:rPr lang="hr-HR" smtClean="0"/>
              <a:pPr/>
              <a:t>8.10.2017.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2AFC-B606-445E-8F57-6FB28D2100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01F9-2AF5-4678-A1BE-19A6E81459FE}" type="datetimeFigureOut">
              <a:rPr lang="hr-HR" smtClean="0"/>
              <a:pPr/>
              <a:t>8.10.2017.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2AFC-B606-445E-8F57-6FB28D2100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01F9-2AF5-4678-A1BE-19A6E81459FE}" type="datetimeFigureOut">
              <a:rPr lang="hr-HR" smtClean="0"/>
              <a:pPr/>
              <a:t>8.10.2017.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2AFC-B606-445E-8F57-6FB28D2100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01F9-2AF5-4678-A1BE-19A6E81459FE}" type="datetimeFigureOut">
              <a:rPr lang="hr-HR" smtClean="0"/>
              <a:pPr/>
              <a:t>8.10.2017.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2AFC-B606-445E-8F57-6FB28D2100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01F9-2AF5-4678-A1BE-19A6E81459FE}" type="datetimeFigureOut">
              <a:rPr lang="hr-HR" smtClean="0"/>
              <a:pPr/>
              <a:t>8.10.2017.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2AFC-B606-445E-8F57-6FB28D2100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01F9-2AF5-4678-A1BE-19A6E81459FE}" type="datetimeFigureOut">
              <a:rPr lang="hr-HR" smtClean="0"/>
              <a:pPr/>
              <a:t>8.10.2017.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2AFC-B606-445E-8F57-6FB28D2100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01F9-2AF5-4678-A1BE-19A6E81459FE}" type="datetimeFigureOut">
              <a:rPr lang="hr-HR" smtClean="0"/>
              <a:pPr/>
              <a:t>8.10.2017.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2AFC-B606-445E-8F57-6FB28D2100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01F9-2AF5-4678-A1BE-19A6E81459FE}" type="datetimeFigureOut">
              <a:rPr lang="hr-HR" smtClean="0"/>
              <a:pPr/>
              <a:t>8.10.2017.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2AFC-B606-445E-8F57-6FB28D2100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01F9-2AF5-4678-A1BE-19A6E81459FE}" type="datetimeFigureOut">
              <a:rPr lang="hr-HR" smtClean="0"/>
              <a:pPr/>
              <a:t>8.10.2017.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2AFC-B606-445E-8F57-6FB28D2100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601F9-2AF5-4678-A1BE-19A6E81459FE}" type="datetimeFigureOut">
              <a:rPr lang="hr-HR" smtClean="0"/>
              <a:pPr/>
              <a:t>8.10.2017.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B2AFC-B606-445E-8F57-6FB28D2100E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437112"/>
            <a:ext cx="8229600" cy="1728192"/>
          </a:xfrm>
        </p:spPr>
        <p:txBody>
          <a:bodyPr/>
          <a:lstStyle/>
          <a:p>
            <a:r>
              <a:rPr lang="hr-HR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Europski dan bez automobila</a:t>
            </a:r>
            <a:endParaRPr lang="hr-HR" dirty="0">
              <a:solidFill>
                <a:srgbClr val="FFFF00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882751"/>
          </a:xfrm>
        </p:spPr>
        <p:txBody>
          <a:bodyPr>
            <a:noAutofit/>
          </a:bodyPr>
          <a:lstStyle/>
          <a:p>
            <a:r>
              <a:rPr lang="hr-HR" sz="2400" dirty="0"/>
              <a:t>U petak, 22.rujna 2017. godine sudjelovali smo u obilježavanju Europskog dana bez automobila različitim  tjelesnim aktivnostima.  Nakon  upoznavanja sa zadanom temom putem </a:t>
            </a:r>
            <a:r>
              <a:rPr lang="hr-HR" sz="2400" dirty="0" err="1"/>
              <a:t>ppt</a:t>
            </a:r>
            <a:r>
              <a:rPr lang="hr-HR" sz="2400" dirty="0"/>
              <a:t> prezentacije, učenici su na školskom igralištu spretno vozili razna vozila: romobile, </a:t>
            </a:r>
            <a:r>
              <a:rPr lang="hr-HR" sz="2400" dirty="0" err="1" smtClean="0"/>
              <a:t>skeatboarde</a:t>
            </a:r>
            <a:r>
              <a:rPr lang="hr-HR" sz="2400" dirty="0" smtClean="0"/>
              <a:t> </a:t>
            </a:r>
            <a:r>
              <a:rPr lang="hr-HR" sz="2400" dirty="0"/>
              <a:t>i role a sve u cilju podizanja  svijesti o kvalitetnijem načinu življenja. Učenici su uz tjelesnu aktivnost odradili i malu likovnu radionicu tijekom koje su crtali razna prometala kojima smo ukrasili  plakat . Na taj način prenijeli smo poruku učenicima i roditeljima da  nezdravo sjedenje u automobilu zamijene  zdravim fizičkim kretanjem , pješačenjem ili vožnjom na biciklu, rolama i </a:t>
            </a:r>
            <a:r>
              <a:rPr lang="hr-HR" sz="2400" dirty="0" err="1"/>
              <a:t>sl</a:t>
            </a:r>
            <a:r>
              <a:rPr lang="hr-HR" sz="2400" dirty="0"/>
              <a:t>. jer se ujedno smanjuje zagađenje i time doprinosi razvoju ekoloških uvjeta života.</a:t>
            </a:r>
            <a:br>
              <a:rPr lang="hr-HR" sz="2400" dirty="0"/>
            </a:br>
            <a:r>
              <a:rPr lang="hr-HR" sz="2400" dirty="0"/>
              <a:t>                  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922_101138_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3960000" cy="222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Slika 2" descr="20170922_100906_resiz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3789040"/>
            <a:ext cx="4680000" cy="2632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Slika 3" descr="20170922_101153_resiz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124744"/>
            <a:ext cx="3600000" cy="202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121</Words>
  <Application>Microsoft Office PowerPoint</Application>
  <PresentationFormat>Prikaz na zaslonu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5" baseType="lpstr">
      <vt:lpstr>Office tema</vt:lpstr>
      <vt:lpstr>Europski dan bez automobila</vt:lpstr>
      <vt:lpstr>U petak, 22.rujna 2017. godine sudjelovali smo u obilježavanju Europskog dana bez automobila različitim  tjelesnim aktivnostima.  Nakon  upoznavanja sa zadanom temom putem ppt prezentacije, učenici su na školskom igralištu spretno vozili razna vozila: romobile, skeatboarde i role a sve u cilju podizanja  svijesti o kvalitetnijem načinu življenja. Učenici su uz tjelesnu aktivnost odradili i malu likovnu radionicu tijekom koje su crtali razna prometala kojima smo ukrasili  plakat . Na taj način prenijeli smo poruku učenicima i roditeljima da  nezdravo sjedenje u automobilu zamijene  zdravim fizičkim kretanjem , pješačenjem ili vožnjom na biciklu, rolama i sl. jer se ujedno smanjuje zagađenje i time doprinosi razvoju ekoloških uvjeta života.                   </vt:lpstr>
      <vt:lpstr>Slajd 3</vt:lpstr>
      <vt:lpstr>Slajd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petak, 22.rujna 2017. godine sudjelovali smo u obilježavanju Europskog dana bez automobila različitim  tjelesnim aktivnostima.  Nakon  upoznavanja sa zadanom temom putem ppt prezentacije, učenici su na školskom igralištu spretno vozili razna vozila: romobile, skejtboarde i role a sve u cilju podizanja  svijesti o kvalitetnijem načinu življenja. Učenici su uz tjelesnu aktivnost odradili i malu likovnu radionicu tijekom koje su crtali razna prometala kojima smo ukrasili  plakat . Na taj način prenijeli smo poruku učenicima i roditeljima da  nezdravo sjedenje u automobilu zamijene  zdravim fizičkim kretanjem , pješačenjem ili vožnjom na biciklu, rolama i sl. jer se ujedno smanjuje zagađenje i time doprinosi razvoju ekoloških uvjeta života.                   </dc:title>
  <dc:creator>Ivan</dc:creator>
  <cp:lastModifiedBy>Ivan</cp:lastModifiedBy>
  <cp:revision>2</cp:revision>
  <dcterms:created xsi:type="dcterms:W3CDTF">2017-10-08T10:58:17Z</dcterms:created>
  <dcterms:modified xsi:type="dcterms:W3CDTF">2017-10-08T11:23:07Z</dcterms:modified>
</cp:coreProperties>
</file>