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94568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EF6EA1A-C89D-4CD4-AF8B-B292DF386063}" type="datetimeFigureOut">
              <a:rPr lang="hr-HR" smtClean="0"/>
              <a:t>14.11.2017.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41F28A3-3E91-4088-AA18-6645F06D07F0}" type="slidenum">
              <a:rPr lang="hr-HR" smtClean="0"/>
              <a:t>‹#›</a:t>
            </a:fld>
            <a:endParaRPr lang="hr-H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77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EA1A-C89D-4CD4-AF8B-B292DF386063}" type="datetimeFigureOut">
              <a:rPr lang="hr-HR" smtClean="0"/>
              <a:t>14.11.2017.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28A3-3E91-4088-AA18-6645F06D07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182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EA1A-C89D-4CD4-AF8B-B292DF386063}" type="datetimeFigureOut">
              <a:rPr lang="hr-HR" smtClean="0"/>
              <a:t>14.11.2017.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28A3-3E91-4088-AA18-6645F06D07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6214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EA1A-C89D-4CD4-AF8B-B292DF386063}" type="datetimeFigureOut">
              <a:rPr lang="hr-HR" smtClean="0"/>
              <a:t>14.11.2017.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28A3-3E91-4088-AA18-6645F06D07F0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1502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EA1A-C89D-4CD4-AF8B-B292DF386063}" type="datetimeFigureOut">
              <a:rPr lang="hr-HR" smtClean="0"/>
              <a:t>14.11.2017.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28A3-3E91-4088-AA18-6645F06D07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8934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EA1A-C89D-4CD4-AF8B-B292DF386063}" type="datetimeFigureOut">
              <a:rPr lang="hr-HR" smtClean="0"/>
              <a:t>14.11.2017.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28A3-3E91-4088-AA18-6645F06D07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0841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EA1A-C89D-4CD4-AF8B-B292DF386063}" type="datetimeFigureOut">
              <a:rPr lang="hr-HR" smtClean="0"/>
              <a:t>14.11.2017.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28A3-3E91-4088-AA18-6645F06D07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6744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EA1A-C89D-4CD4-AF8B-B292DF386063}" type="datetimeFigureOut">
              <a:rPr lang="hr-HR" smtClean="0"/>
              <a:t>14.11.2017.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28A3-3E91-4088-AA18-6645F06D07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8573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EA1A-C89D-4CD4-AF8B-B292DF386063}" type="datetimeFigureOut">
              <a:rPr lang="hr-HR" smtClean="0"/>
              <a:t>14.11.2017.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28A3-3E91-4088-AA18-6645F06D07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423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EA1A-C89D-4CD4-AF8B-B292DF386063}" type="datetimeFigureOut">
              <a:rPr lang="hr-HR" smtClean="0"/>
              <a:t>14.11.2017.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28A3-3E91-4088-AA18-6645F06D07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536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EA1A-C89D-4CD4-AF8B-B292DF386063}" type="datetimeFigureOut">
              <a:rPr lang="hr-HR" smtClean="0"/>
              <a:t>14.11.2017.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28A3-3E91-4088-AA18-6645F06D07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75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EA1A-C89D-4CD4-AF8B-B292DF386063}" type="datetimeFigureOut">
              <a:rPr lang="hr-HR" smtClean="0"/>
              <a:t>14.11.2017.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28A3-3E91-4088-AA18-6645F06D07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7301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EA1A-C89D-4CD4-AF8B-B292DF386063}" type="datetimeFigureOut">
              <a:rPr lang="hr-HR" smtClean="0"/>
              <a:t>14.11.2017.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28A3-3E91-4088-AA18-6645F06D07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20187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EA1A-C89D-4CD4-AF8B-B292DF386063}" type="datetimeFigureOut">
              <a:rPr lang="hr-HR" smtClean="0"/>
              <a:t>14.11.2017.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28A3-3E91-4088-AA18-6645F06D07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251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EA1A-C89D-4CD4-AF8B-B292DF386063}" type="datetimeFigureOut">
              <a:rPr lang="hr-HR" smtClean="0"/>
              <a:t>14.11.2017.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28A3-3E91-4088-AA18-6645F06D07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534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EA1A-C89D-4CD4-AF8B-B292DF386063}" type="datetimeFigureOut">
              <a:rPr lang="hr-HR" smtClean="0"/>
              <a:t>14.11.2017.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28A3-3E91-4088-AA18-6645F06D07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8444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EA1A-C89D-4CD4-AF8B-B292DF386063}" type="datetimeFigureOut">
              <a:rPr lang="hr-HR" smtClean="0"/>
              <a:t>14.11.2017.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28A3-3E91-4088-AA18-6645F06D07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420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EF6EA1A-C89D-4CD4-AF8B-B292DF386063}" type="datetimeFigureOut">
              <a:rPr lang="hr-HR" smtClean="0"/>
              <a:t>14.11.2017.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41F28A3-3E91-4088-AA18-6645F06D07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194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600" dirty="0" smtClean="0">
                <a:solidFill>
                  <a:srgbClr val="00B050"/>
                </a:solidFill>
                <a:latin typeface="Juice ITC" panose="04040403040A02020202" pitchFamily="82" charset="0"/>
              </a:rPr>
              <a:t>SVEHRVATSKA SVEČANOST DANA KRUHA</a:t>
            </a:r>
            <a:br>
              <a:rPr lang="hr-HR" sz="6600" dirty="0" smtClean="0">
                <a:solidFill>
                  <a:srgbClr val="00B050"/>
                </a:solidFill>
                <a:latin typeface="Juice ITC" panose="04040403040A02020202" pitchFamily="82" charset="0"/>
              </a:rPr>
            </a:br>
            <a:r>
              <a:rPr lang="hr-HR" sz="6600" dirty="0" smtClean="0">
                <a:solidFill>
                  <a:srgbClr val="00B050"/>
                </a:solidFill>
                <a:latin typeface="Juice ITC" panose="04040403040A02020202" pitchFamily="82" charset="0"/>
              </a:rPr>
              <a:t>15.LISTOPAD 2017. MALINSKA, KRK</a:t>
            </a:r>
            <a:endParaRPr lang="hr-HR" sz="6600" dirty="0">
              <a:solidFill>
                <a:srgbClr val="00B050"/>
              </a:solidFill>
              <a:latin typeface="Juice ITC" panose="04040403040A02020202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0142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66" y="141316"/>
            <a:ext cx="4050000" cy="5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98" y="141316"/>
            <a:ext cx="3037500" cy="5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5246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1" y="182880"/>
            <a:ext cx="10058400" cy="565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5027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4347556"/>
            <a:ext cx="10396882" cy="1388226"/>
          </a:xfrm>
        </p:spPr>
        <p:txBody>
          <a:bodyPr/>
          <a:lstStyle/>
          <a:p>
            <a:pPr algn="ctr"/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42" y="191193"/>
            <a:ext cx="7680000" cy="43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7997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>
                <a:solidFill>
                  <a:srgbClr val="00B050"/>
                </a:solidFill>
                <a:latin typeface="Juice ITC" panose="04040403040A02020202" pitchFamily="82" charset="0"/>
              </a:rPr>
              <a:t>Ciljevi i zadaci:</a:t>
            </a:r>
            <a:endParaRPr lang="hr-HR" sz="4400" dirty="0">
              <a:solidFill>
                <a:srgbClr val="00B050"/>
              </a:solidFill>
              <a:latin typeface="Juice ITC" panose="04040403040A020202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/>
              <a:t>upoznati djecu i učenike s nastajanjem kruha (od zrna do kruha)</a:t>
            </a:r>
          </a:p>
          <a:p>
            <a:r>
              <a:rPr lang="hr-HR" dirty="0"/>
              <a:t>približiti im blagovanje kruha i narodne običaje</a:t>
            </a:r>
          </a:p>
          <a:p>
            <a:r>
              <a:rPr lang="hr-HR" dirty="0"/>
              <a:t>poučiti mlade o kruhu kao izrazu životne i duhovne snage</a:t>
            </a:r>
          </a:p>
          <a:p>
            <a:r>
              <a:rPr lang="hr-HR" dirty="0"/>
              <a:t>upoznati učenike sa žetvenim i ostalim običajima</a:t>
            </a:r>
          </a:p>
          <a:p>
            <a:r>
              <a:rPr lang="hr-HR" dirty="0"/>
              <a:t>upoznati učenike s autohtonim i/ili starim vrstama voća i drugim plodovima zemlje (povrće, žitarice, gljive, ljekovito i začinsko bilje)</a:t>
            </a:r>
          </a:p>
          <a:p>
            <a:r>
              <a:rPr lang="hr-HR" dirty="0"/>
              <a:t>upoznati učenike sa zastupljenošću i načinima očuvanja pojedinih vrsta (izgled sjemena, način i vrijeme sadnje, vegetacijski ciklus)</a:t>
            </a:r>
          </a:p>
          <a:p>
            <a:r>
              <a:rPr lang="hr-HR" dirty="0"/>
              <a:t>upoznati učenike s razlikama između ekološki zdrave hrane i genetski modificiranih organizama</a:t>
            </a:r>
          </a:p>
          <a:p>
            <a:r>
              <a:rPr lang="hr-HR" dirty="0"/>
              <a:t>ukazati na važnost zdrave prehrane i prednosti ekološke poljoprivrede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203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29" y="515389"/>
            <a:ext cx="2430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82" y="1156639"/>
            <a:ext cx="5400000" cy="303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49976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44" y="166254"/>
            <a:ext cx="3037500" cy="54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902" y="1438102"/>
            <a:ext cx="5400000" cy="3037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3332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6" y="315884"/>
            <a:ext cx="4320000" cy="243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64" y="315884"/>
            <a:ext cx="4320000" cy="243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463" y="2992582"/>
            <a:ext cx="4320000" cy="243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4" y="2992582"/>
            <a:ext cx="4320000" cy="243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856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8" y="590204"/>
            <a:ext cx="2430000" cy="43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694" y="590204"/>
            <a:ext cx="3240000" cy="43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90" y="590204"/>
            <a:ext cx="3240000" cy="43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599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330" y="482137"/>
            <a:ext cx="3240000" cy="43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05" y="206828"/>
            <a:ext cx="2880000" cy="51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803" y="286828"/>
            <a:ext cx="3780000" cy="50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691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66" y="166255"/>
            <a:ext cx="3037500" cy="5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01" y="166255"/>
            <a:ext cx="3037500" cy="5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124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24" y="141317"/>
            <a:ext cx="4050000" cy="5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65" y="141317"/>
            <a:ext cx="4050000" cy="5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3415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ađaj">
  <a:themeElements>
    <a:clrScheme name="Žuta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Glavni događaj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vni događaj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TM04033927[[fn=Glavni događaja]]</Template>
  <TotalTime>41</TotalTime>
  <Words>115</Words>
  <Application>Microsoft Office PowerPoint</Application>
  <PresentationFormat>Široki zaslon</PresentationFormat>
  <Paragraphs>11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Impact</vt:lpstr>
      <vt:lpstr>Juice ITC</vt:lpstr>
      <vt:lpstr>Glavni događaj</vt:lpstr>
      <vt:lpstr>SVEHRVATSKA SVEČANOST DANA KRUHA 15.LISTOPAD 2017. MALINSKA, KRK</vt:lpstr>
      <vt:lpstr>Ciljevi i zadaci: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SVEHRVATSKA SVEČANOST DANA KRUHA 15.LISTOPAD 2017. MALINSKA, KRK</dc:title>
  <dc:creator>Windows korisnik</dc:creator>
  <cp:lastModifiedBy>Korisnik</cp:lastModifiedBy>
  <cp:revision>7</cp:revision>
  <cp:lastPrinted>2017-10-17T07:51:29Z</cp:lastPrinted>
  <dcterms:created xsi:type="dcterms:W3CDTF">2017-10-17T07:33:28Z</dcterms:created>
  <dcterms:modified xsi:type="dcterms:W3CDTF">2017-11-14T07:44:16Z</dcterms:modified>
</cp:coreProperties>
</file>