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2" r:id="rId4"/>
    <p:sldId id="267" r:id="rId5"/>
    <p:sldId id="268" r:id="rId6"/>
    <p:sldId id="269" r:id="rId7"/>
    <p:sldId id="263" r:id="rId8"/>
    <p:sldId id="270" r:id="rId9"/>
    <p:sldId id="271" r:id="rId10"/>
    <p:sldId id="272" r:id="rId1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50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18.3.2018.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18.3.2018.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773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671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90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18.3.2018.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Zavičajna nastava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Koza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Pozdrav sa male farme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Vratit ćemo se u proljeće kad na farmi budu mali kozlići…..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178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Posjet maloj farmi koza u </a:t>
            </a:r>
            <a:r>
              <a:rPr lang="hr-HR" dirty="0" err="1" smtClean="0"/>
              <a:t>Zakinjima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Posjetili smo malu farmu u </a:t>
            </a:r>
            <a:r>
              <a:rPr lang="hr-HR" dirty="0" err="1" smtClean="0"/>
              <a:t>Zakinjima</a:t>
            </a:r>
            <a:endParaRPr lang="hr-HR" dirty="0" smtClean="0"/>
          </a:p>
          <a:p>
            <a:pPr rtl="0"/>
            <a:r>
              <a:rPr lang="hr-HR" dirty="0" smtClean="0"/>
              <a:t>Dočekao nas je gazda Branko</a:t>
            </a:r>
          </a:p>
          <a:p>
            <a:pPr rtl="0"/>
            <a:r>
              <a:rPr lang="hr-HR" dirty="0" smtClean="0"/>
              <a:t>Upoznao nas je sa stanovnicima male farme a to su </a:t>
            </a:r>
            <a:r>
              <a:rPr lang="hr-HR" dirty="0" err="1" smtClean="0"/>
              <a:t>koze,jarci</a:t>
            </a:r>
            <a:r>
              <a:rPr lang="hr-HR" dirty="0" smtClean="0"/>
              <a:t> i magarci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36137" y="1319348"/>
            <a:ext cx="3840480" cy="2103120"/>
          </a:xfrm>
        </p:spPr>
        <p:txBody>
          <a:bodyPr rtlCol="0"/>
          <a:lstStyle/>
          <a:p>
            <a:pPr rtl="0"/>
            <a:r>
              <a:rPr lang="hr-HR" dirty="0" smtClean="0"/>
              <a:t>Posjet jarcima</a:t>
            </a:r>
            <a:endParaRPr lang="hr-HR" dirty="0"/>
          </a:p>
        </p:txBody>
      </p:sp>
      <p:pic>
        <p:nvPicPr>
          <p:cNvPr id="9" name="Rezervirano mjesto za sliku 8" descr="Troje male djece u kabanicama drži se za ruke u igri na otvorenom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6" y="875211"/>
            <a:ext cx="612707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Glavne face na farmi</a:t>
            </a:r>
            <a:endParaRPr lang="hr-HR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25494"/>
          <a:stretch>
            <a:fillRect/>
          </a:stretch>
        </p:blipFill>
        <p:spPr>
          <a:xfrm rot="5400000">
            <a:off x="1947863" y="1219200"/>
            <a:ext cx="2571750" cy="3935413"/>
          </a:xfrm>
        </p:spPr>
      </p:pic>
      <p:sp>
        <p:nvSpPr>
          <p:cNvPr id="7" name="Rezervirano mjesto za tekst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Jarac Rođo</a:t>
            </a:r>
            <a:endParaRPr lang="hr-HR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r="25504"/>
          <a:stretch>
            <a:fillRect/>
          </a:stretch>
        </p:blipFill>
        <p:spPr>
          <a:xfrm rot="5400000">
            <a:off x="7714109" y="1239188"/>
            <a:ext cx="2613314" cy="3937000"/>
          </a:xfrm>
        </p:spPr>
      </p:pic>
      <p:sp>
        <p:nvSpPr>
          <p:cNvPr id="10" name="Rezervirano mjesto za tekst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hr-HR" dirty="0" smtClean="0"/>
              <a:t>Jarac Šojke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Mužnja koza</a:t>
            </a:r>
            <a:endParaRPr lang="hr-HR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9" name="Rezervirano mjesto za tekst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Pozdrav s lijepih jasla</a:t>
            </a:r>
            <a:endParaRPr lang="hr-HR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13" name="Rezervirano mjesto za tekst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Demonstracija mužnje</a:t>
            </a:r>
            <a:endParaRPr lang="hr-HR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14" name="Rezervirano mjesto za tekst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Probali smo kako nam ide mužnja….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Degustacija mlijeka</a:t>
            </a:r>
            <a:endParaRPr lang="hr-HR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>
          <a:xfrm rot="10800000">
            <a:off x="841375" y="1020763"/>
            <a:ext cx="3886200" cy="4572000"/>
          </a:xfrm>
        </p:spPr>
      </p:pic>
      <p:pic>
        <p:nvPicPr>
          <p:cNvPr id="3" name="Rezervirano mjesto slike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 rot="10800000">
            <a:off x="5546725" y="530225"/>
            <a:ext cx="2994025" cy="2305050"/>
          </a:xfrm>
        </p:spPr>
      </p:pic>
      <p:pic>
        <p:nvPicPr>
          <p:cNvPr id="4" name="Rezervirano mjesto slike 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 rot="10800000">
            <a:off x="5546725" y="3455988"/>
            <a:ext cx="2994025" cy="2305050"/>
          </a:xfrm>
        </p:spPr>
      </p:pic>
      <p:sp>
        <p:nvSpPr>
          <p:cNvPr id="10" name="Rezervirano mjesto za tekst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Nakon mužnje valja i probati mlijeko…svježije ne može biti….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Pravimo sir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Od svježeg mlijeka možemo napraviti </a:t>
            </a:r>
            <a:r>
              <a:rPr lang="hr-HR" dirty="0" err="1" smtClean="0"/>
              <a:t>sir,jogurt,kefir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pravi sir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 rot="10800000">
            <a:off x="1249363" y="1824038"/>
            <a:ext cx="2714625" cy="277653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U mlijeko smo stavili malo soli i sirilo</a:t>
            </a:r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>
          <a:xfrm rot="10800000">
            <a:off x="4721225" y="1824038"/>
            <a:ext cx="2716213" cy="2776537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r-HR" dirty="0" smtClean="0"/>
              <a:t>Prekrili smo krpom i tako ćemo pustiti da stoji 24 sata</a:t>
            </a:r>
            <a:endParaRPr lang="hr-HR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>
          <a:xfrm rot="5400000">
            <a:off x="8193088" y="1855788"/>
            <a:ext cx="2774950" cy="2714625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r-HR" dirty="0" smtClean="0"/>
              <a:t>Naš sir se cijedi…još malo pa gotov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788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Napokon i degustacija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Degustacija </a:t>
            </a:r>
            <a:r>
              <a:rPr lang="hr-HR" dirty="0" err="1" smtClean="0"/>
              <a:t>sira,sirutke,kefira</a:t>
            </a:r>
            <a:r>
              <a:rPr lang="hr-HR" dirty="0" smtClean="0"/>
              <a:t> i jogurta</a:t>
            </a:r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>
          <a:xfrm rot="5400000">
            <a:off x="4691063" y="1854200"/>
            <a:ext cx="2776537" cy="2716213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r-HR" dirty="0" smtClean="0"/>
              <a:t>Ne znamo što je ukusnije</a:t>
            </a:r>
            <a:endParaRPr lang="hr-HR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>
          <a:xfrm rot="5400000">
            <a:off x="8193088" y="1855788"/>
            <a:ext cx="2774950" cy="2714625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r-HR" dirty="0" smtClean="0"/>
              <a:t>Domaće je domaće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7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34</TotalTime>
  <Words>146</Words>
  <Application>Microsoft Office PowerPoint</Application>
  <PresentationFormat>Široki zaslon</PresentationFormat>
  <Paragraphs>35</Paragraphs>
  <Slides>10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Ilustracija s motivom prirode 16 x 9</vt:lpstr>
      <vt:lpstr>Zavičajna nastava</vt:lpstr>
      <vt:lpstr>Posjet maloj farmi koza u Zakinjima</vt:lpstr>
      <vt:lpstr>Posjet jarcima</vt:lpstr>
      <vt:lpstr>Glavne face na farmi</vt:lpstr>
      <vt:lpstr>Mužnja koza</vt:lpstr>
      <vt:lpstr>Degustacija mlijeka</vt:lpstr>
      <vt:lpstr>Pravimo sir</vt:lpstr>
      <vt:lpstr>Kako se pravi sir</vt:lpstr>
      <vt:lpstr>Napokon i degustacija</vt:lpstr>
      <vt:lpstr>Pozdrav sa male farme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Zavičajna nastava</dc:title>
  <dc:creator>Korisnik</dc:creator>
  <cp:lastModifiedBy>Korisnik</cp:lastModifiedBy>
  <cp:revision>5</cp:revision>
  <dcterms:created xsi:type="dcterms:W3CDTF">2018-03-18T16:45:22Z</dcterms:created>
  <dcterms:modified xsi:type="dcterms:W3CDTF">2018-03-18T17:20:20Z</dcterms:modified>
</cp:coreProperties>
</file>