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8" r:id="rId6"/>
    <p:sldId id="292" r:id="rId7"/>
    <p:sldId id="296" r:id="rId8"/>
    <p:sldId id="297" r:id="rId9"/>
    <p:sldId id="298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D730DB-723A-4333-BFE1-6E39AC35F055}" type="datetime1">
              <a:rPr lang="hr-HR" smtClean="0"/>
              <a:t>19.3.2018.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F09D3-4BF6-4D75-9978-008DFA0840FA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545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646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942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12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587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učni oblik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" name="Prostoručni oblik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" name="Prostoručni oblik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" name="Prostoručni oblik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" name="Prostoručni oblik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" name="Prostoručni oblik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49" name="Prostoručni oblik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učni oblik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59" name="Prostoručni oblik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60" name="Prostoručni oblik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učni oblik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učni oblik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3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učni oblik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115" name="Prostoručni oblik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6" name="Prostoručni oblik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učni oblik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učni oblik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8BA61-7580-426D-988A-043BB0A0C923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BE3CE-8847-486F-8C12-57EB0110DEAC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BD611-8B2E-4508-B71D-D846FEB9FAFE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DF4EC-903D-473E-8B59-87AFDE6FB992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155DE-0FE3-4FB1-BBB4-5D90BD82F9C8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83BF7-44DD-4FC0-91E4-E992C220CCFC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i oblik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7" name="Prostoručni oblik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1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2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1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2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7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8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učni oblik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5" name="Prostoručni oblik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9" name="Prostoručni oblik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0" name="Prostoručni oblik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6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7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5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6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7" name="Prostoručni oblik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8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6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7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1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2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0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1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2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3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4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5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6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7" name="Prostoručni oblik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8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9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0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1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2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3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4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5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6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7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8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9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0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1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2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3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4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5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6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7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8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9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0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1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2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3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4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5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6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7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8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9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0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1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2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3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4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5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6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7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8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9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0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1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2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3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4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5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6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7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8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9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0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1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2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3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4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5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6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7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8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9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0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1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2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3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4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5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6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7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8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9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učni oblik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2" name="Prostoručni oblik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3" name="Prostoručni oblik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4" name="Prostoručni oblik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5" name="Prostoručni oblik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6" name="Prostoručni oblik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7" name="Prostoručni oblik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8" name="Prostoručni oblik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9" name="Prostoručni oblik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0" name="Prostoručni oblik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1" name="Prostoručni oblik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2" name="Prostoručni oblik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3" name="Prostoručni oblik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i oblik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5" name="Prostoručni oblik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6" name="Prostoručni oblik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7" name="Prostoručni oblik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i oblik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9" name="Prostoručni oblik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0" name="Prostoručni oblik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1" name="Prostoručni oblik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2" name="Prostoručni oblik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3" name="Prostoručni oblik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4" name="Prostoručni oblik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i oblik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i oblik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7" name="Prostoručni oblik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8" name="Prostoručni oblik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učni oblik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2" name="Prostoručni oblik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3" name="Prostoručni oblik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4" name="Prostoručni oblik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5" name="Prostoručni oblik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6" name="Prostoručni oblik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7" name="Prostoručni oblik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8" name="Prostoručni oblik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9" name="Prostoručni oblik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0" name="Prostoručni oblik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1" name="Prostoručni oblik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2" name="Prostoručni oblik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3" name="Prostoručni oblik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4" name="Prostoručni oblik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5" name="Prostoručni oblik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6" name="Prostoručni oblik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7" name="Prostoručni oblik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8" name="Prostoručni oblik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9" name="Prostoručni oblik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310" name="Prostoručni oblik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učni oblik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3" name="Prostoručni oblik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4" name="Prostoručni oblik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5" name="Prostoručni oblik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6" name="Prostoručni oblik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7" name="Prostoručni oblik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8" name="Prostoručni oblik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9" name="Prostoručni oblik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0" name="Prostoručni oblik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1" name="Prostoručni oblik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2" name="Prostoručni oblik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3" name="Prostoručni oblik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4" name="Prostoručni oblik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5" name="Prostoručni oblik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6" name="Prostoručni oblik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7" name="Prostoručni oblik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8" name="Prostoručni oblik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9" name="Prostoručni oblik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0" name="Prostoručni oblik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1" name="Prostoručni oblik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2" name="Prostoručni oblik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3" name="Prostoručni oblik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4" name="Prostoručni oblik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5" name="Prostoručni oblik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6" name="Prostoručni oblik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7" name="Prostoručni oblik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8" name="Prostoručni oblik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9" name="Prostoručni oblik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0" name="Prostoručni oblik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1" name="Prostoručni oblik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2" name="Prostoručni oblik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3" name="Prostoručni oblik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4" name="Prostoručni oblik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5" name="Prostoručni oblik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6" name="Prostoručni oblik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7" name="Prostoručni oblik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i oblik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6" name="Prostoručni oblik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7" name="Prostoručni oblik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8" name="Prostoručni oblik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9" name="Prostoručni oblik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0" name="Prostoručni oblik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1" name="Prostoručni oblik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2" name="Prostoručni oblik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3" name="Prostoručni oblik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4" name="Prostoručni oblik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5" name="Prostoručni oblik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6" name="Prostoručni oblik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7" name="Prostoručni oblik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8" name="Prostoručni oblik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9" name="Prostoručni oblik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0" name="Prostoručni oblik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1" name="Prostoručni oblik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2" name="Prostoručni oblik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3" name="Prostoručni oblik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4" name="Prostoručni oblik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5" name="Prostoručni oblik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6" name="Prostoručni oblik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7" name="Prostoručni oblik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8" name="Prostoručni oblik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9" name="Prostoručni oblik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0" name="Prostoručni oblik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1" name="Prostoručni oblik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2" name="Prostoručni oblik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3" name="Prostoručni oblik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4" name="Prostoručni oblik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5" name="Prostoručni oblik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6" name="Prostoručni oblik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7" name="Prostoručni oblik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8" name="Prostoručni oblik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9" name="Prostoručni oblik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0" name="Prostoručni oblik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1" name="Prostoručni oblik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2" name="Prostoručni oblik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3" name="Prostoručni oblik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4" name="Prostoručni oblik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5" name="Prostoručni oblik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6" name="Prostoručni oblik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7" name="Prostoručni oblik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8" name="Prostoručni oblik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9" name="Prostoručni oblik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0" name="Prostoručni oblik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1" name="Prostoručni oblik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i oblik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7" name="Prostoručni oblik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8" name="Prostoručni oblik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9" name="Prostoručni oblik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0" name="Prostoručni oblik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1" name="Prostoručni oblik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2" name="Prostoručni oblik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3" name="Prostoručni oblik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4" name="Prostoručni oblik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i oblik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0" name="Prostoručni oblik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1" name="Prostoručni oblik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2" name="Prostoručni oblik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3" name="Prostoručni oblik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4" name="Prostoručni oblik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5" name="Prostoručni oblik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i oblik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4" name="Prostoručni oblik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5" name="Prostoručni oblik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6" name="Prostoručni oblik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7" name="Prostoručni oblik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8" name="Prostoručni oblik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3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4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5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6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7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8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9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7A71B7-2790-4602-8F3E-B4FB3EB33B8F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03E52-72A8-4B3B-8AD9-2E4B29767F44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B0F71-FD57-4046-88A3-221AFCCDB064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720015-E1C2-4800-B3D7-7885EBE1A17B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i oblik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Prostoručni oblik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učni oblik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učni oblik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učni oblik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učni oblik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8300BD5-D070-4168-B411-BFF8EF46D43C}" type="datetime1">
              <a:rPr lang="hr-HR" noProof="0" smtClean="0"/>
              <a:t>19.3.2018.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Pekmez od šljiva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PŠ BABIĆI</a:t>
            </a:r>
          </a:p>
          <a:p>
            <a:pPr rtl="0"/>
            <a:r>
              <a:rPr lang="hr-HR" dirty="0" smtClean="0"/>
              <a:t>2017.-2018.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Zdravi život – kuhanje pekmeza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Nabavili smo domaće šljive</a:t>
            </a:r>
          </a:p>
          <a:p>
            <a:pPr rtl="0"/>
            <a:r>
              <a:rPr lang="hr-HR" dirty="0" smtClean="0"/>
              <a:t>Porazgovarali smo o važnosti voća u našoj prehrani</a:t>
            </a:r>
          </a:p>
          <a:p>
            <a:pPr rtl="0"/>
            <a:r>
              <a:rPr lang="hr-HR" dirty="0" smtClean="0"/>
              <a:t>Od šljiva možemo svašta napraviti a najbolji je domaći pekmez kuhan na tradicionalni način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Priprema:</a:t>
            </a:r>
            <a:endParaRPr lang="hr-HR" dirty="0"/>
          </a:p>
        </p:txBody>
      </p:sp>
      <p:sp>
        <p:nvSpPr>
          <p:cNvPr id="2" name="Rezervirano mjesto za tekst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Nabavili smo domaće šljive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211785"/>
            <a:ext cx="4479925" cy="3359943"/>
          </a:xfrm>
        </p:spPr>
      </p:pic>
      <p:sp>
        <p:nvSpPr>
          <p:cNvPr id="4" name="Rezervirano mjesto za tekst 3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Učenici su vrijedno </a:t>
            </a:r>
            <a:r>
              <a:rPr lang="hr-HR" dirty="0" err="1" smtClean="0"/>
              <a:t>odvojilji</a:t>
            </a:r>
            <a:r>
              <a:rPr lang="hr-HR" dirty="0" smtClean="0"/>
              <a:t> šljive od koštica….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2211189"/>
            <a:ext cx="4481512" cy="3361134"/>
          </a:xfr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A što dalje…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925711"/>
            <a:ext cx="6675438" cy="5006578"/>
          </a:xfrm>
        </p:spPr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Naravno…..usitnjavanje šljiva radi lakšeg kuhanja…..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Punjenje teglica: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7883"/>
          <a:stretch>
            <a:fillRect/>
          </a:stretch>
        </p:blipFill>
        <p:spPr>
          <a:xfrm>
            <a:off x="4924696" y="627017"/>
            <a:ext cx="6230983" cy="5016137"/>
          </a:xfrm>
        </p:spPr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 čiste i sterilizirane teglice učiteljica </a:t>
            </a:r>
            <a:r>
              <a:rPr lang="hr-HR" dirty="0" smtClean="0"/>
              <a:t>Marina iz talijanskog jezika je vrijedno napunila teglice </a:t>
            </a:r>
            <a:r>
              <a:rPr lang="hr-HR" dirty="0" err="1" smtClean="0"/>
              <a:t>vrućim,ukusnim</a:t>
            </a:r>
            <a:r>
              <a:rPr lang="hr-HR" dirty="0" smtClean="0"/>
              <a:t> i mirisnim pekmezom.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Naša </a:t>
            </a:r>
            <a:r>
              <a:rPr lang="hr-HR" dirty="0" err="1" smtClean="0"/>
              <a:t>ljepotica:jedva</a:t>
            </a:r>
            <a:r>
              <a:rPr lang="hr-HR" dirty="0" smtClean="0"/>
              <a:t> čekamo degustaciju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1463039"/>
            <a:ext cx="5329645" cy="5107577"/>
          </a:xfrm>
        </p:spPr>
      </p:pic>
    </p:spTree>
    <p:extLst>
      <p:ext uri="{BB962C8B-B14F-4D97-AF65-F5344CB8AC3E}">
        <p14:creationId xmlns:p14="http://schemas.microsoft.com/office/powerpoint/2010/main" val="19055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vratak u školu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39_TF02895269" id="{F9382F4B-DE72-4AAE-A89B-B018400F3B1D}" vid="{19EA58EB-799A-4D28-A8EC-FF21AC08652F}"/>
    </a:ext>
  </a:extLst>
</a:theme>
</file>

<file path=ppt/theme/theme2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sa zabavnim jesenskim motivima (za široki zaslon)</Template>
  <TotalTime>29</TotalTime>
  <Words>97</Words>
  <Application>Microsoft Office PowerPoint</Application>
  <PresentationFormat>Široki zaslon</PresentationFormat>
  <Paragraphs>20</Paragraphs>
  <Slides>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Cambria</vt:lpstr>
      <vt:lpstr>Povratak u školu 16 x 9</vt:lpstr>
      <vt:lpstr>Pekmez od šljiva</vt:lpstr>
      <vt:lpstr>Zdravi život – kuhanje pekmeza</vt:lpstr>
      <vt:lpstr>Priprema:</vt:lpstr>
      <vt:lpstr>A što dalje…</vt:lpstr>
      <vt:lpstr>Punjenje teglica:</vt:lpstr>
      <vt:lpstr>Naša ljepotica:jedva čekamo degustaciju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Pekmez od šljiva</dc:title>
  <dc:creator>Korisnik</dc:creator>
  <cp:lastModifiedBy>Korisnik</cp:lastModifiedBy>
  <cp:revision>4</cp:revision>
  <dcterms:created xsi:type="dcterms:W3CDTF">2018-03-18T17:32:51Z</dcterms:created>
  <dcterms:modified xsi:type="dcterms:W3CDTF">2018-03-19T16:17:05Z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