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70" r:id="rId11"/>
    <p:sldId id="264" r:id="rId12"/>
    <p:sldId id="265" r:id="rId13"/>
    <p:sldId id="266" r:id="rId14"/>
    <p:sldId id="267" r:id="rId15"/>
    <p:sldId id="268" r:id="rId16"/>
    <p:sldId id="269" r:id="rId17"/>
    <p:sldId id="273" r:id="rId1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09" autoAdjust="0"/>
  </p:normalViewPr>
  <p:slideViewPr>
    <p:cSldViewPr>
      <p:cViewPr>
        <p:scale>
          <a:sx n="90" d="100"/>
          <a:sy n="90" d="100"/>
        </p:scale>
        <p:origin x="-594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B6BFDD-757A-4176-ACDE-8EF40EA5A361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D27D57-4B17-4765-B082-522605B5AC6E}" type="slidenum">
              <a:rPr lang="hr-HR" smtClean="0"/>
              <a:t>‹#›</a:t>
            </a:fld>
            <a:endParaRPr lang="hr-H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BFDD-757A-4176-ACDE-8EF40EA5A361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27D57-4B17-4765-B082-522605B5AC6E}" type="slidenum">
              <a:rPr lang="hr-HR" smtClean="0"/>
              <a:t>‹#›</a:t>
            </a:fld>
            <a:endParaRPr lang="hr-H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BFDD-757A-4176-ACDE-8EF40EA5A361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27D57-4B17-4765-B082-522605B5AC6E}" type="slidenum">
              <a:rPr lang="hr-HR" smtClean="0"/>
              <a:t>‹#›</a:t>
            </a:fld>
            <a:endParaRPr lang="hr-H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BFDD-757A-4176-ACDE-8EF40EA5A361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27D57-4B17-4765-B082-522605B5AC6E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BFDD-757A-4176-ACDE-8EF40EA5A361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27D57-4B17-4765-B082-522605B5AC6E}" type="slidenum">
              <a:rPr lang="hr-HR" smtClean="0"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BFDD-757A-4176-ACDE-8EF40EA5A361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27D57-4B17-4765-B082-522605B5AC6E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BFDD-757A-4176-ACDE-8EF40EA5A361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27D57-4B17-4765-B082-522605B5AC6E}" type="slidenum">
              <a:rPr lang="hr-HR" smtClean="0"/>
              <a:t>‹#›</a:t>
            </a:fld>
            <a:endParaRPr lang="hr-H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BFDD-757A-4176-ACDE-8EF40EA5A361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27D57-4B17-4765-B082-522605B5AC6E}" type="slidenum">
              <a:rPr lang="hr-HR" smtClean="0"/>
              <a:t>‹#›</a:t>
            </a:fld>
            <a:endParaRPr lang="hr-H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BFDD-757A-4176-ACDE-8EF40EA5A361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27D57-4B17-4765-B082-522605B5AC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BFDD-757A-4176-ACDE-8EF40EA5A361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27D57-4B17-4765-B082-522605B5AC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6BFDD-757A-4176-ACDE-8EF40EA5A361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27D57-4B17-4765-B082-522605B5AC6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AB6BFDD-757A-4176-ACDE-8EF40EA5A361}" type="datetimeFigureOut">
              <a:rPr lang="hr-HR" smtClean="0"/>
              <a:t>13.3.2018.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5D27D57-4B17-4765-B082-522605B5AC6E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Zavičajna nastava</a:t>
            </a: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Stare igre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PŠ Petrovija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1711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13" descr="C:\Users\Korisnik\Downloads\29178029_1699636156760665_5925488420892704768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00808"/>
            <a:ext cx="2181522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orisnik\Downloads\29104063_1699635863427361_50522310188204032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170" y="1628800"/>
            <a:ext cx="2324270" cy="4132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C:\Users\Korisnik\Downloads\29133601_1699636040094010_365377048162389196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16832"/>
            <a:ext cx="1537380" cy="273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706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 smtClean="0"/>
              <a:t>Sudionik: Mateova baka</a:t>
            </a:r>
          </a:p>
          <a:p>
            <a:pPr marL="0" indent="0">
              <a:buNone/>
            </a:pPr>
            <a:r>
              <a:rPr lang="hr-HR" dirty="0" smtClean="0"/>
              <a:t>Mjesto: Petrovija</a:t>
            </a:r>
          </a:p>
          <a:p>
            <a:pPr marL="0" indent="0">
              <a:buNone/>
            </a:pPr>
            <a:r>
              <a:rPr lang="hr-HR" dirty="0" smtClean="0"/>
              <a:t>Kada: prije 50 godina</a:t>
            </a:r>
          </a:p>
          <a:p>
            <a:pPr marL="0" indent="0">
              <a:buNone/>
            </a:pPr>
            <a:r>
              <a:rPr lang="hr-HR" dirty="0" smtClean="0"/>
              <a:t>Opis igre: -više igrača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- kamenčić i grana</a:t>
            </a:r>
          </a:p>
          <a:p>
            <a:pPr>
              <a:buFontTx/>
              <a:buChar char="-"/>
            </a:pPr>
            <a:r>
              <a:rPr lang="hr-HR" dirty="0" smtClean="0"/>
              <a:t>na terenu označiti početni položaj i na nekoliko metara udaljenosti označiti crtu</a:t>
            </a:r>
          </a:p>
          <a:p>
            <a:pPr>
              <a:buFontTx/>
              <a:buChar char="-"/>
            </a:pPr>
            <a:r>
              <a:rPr lang="hr-HR" dirty="0" smtClean="0"/>
              <a:t>svaki igrač mora kamenčić baciti u zrak i granom udariti kamenčić</a:t>
            </a:r>
          </a:p>
          <a:p>
            <a:pPr>
              <a:buFontTx/>
              <a:buChar char="-"/>
            </a:pPr>
            <a:r>
              <a:rPr lang="hr-HR" dirty="0" smtClean="0"/>
              <a:t>pobjednik </a:t>
            </a:r>
            <a:r>
              <a:rPr lang="hr-HR" dirty="0" smtClean="0"/>
              <a:t>je onaj koji </a:t>
            </a:r>
            <a:r>
              <a:rPr lang="hr-HR" dirty="0" smtClean="0"/>
              <a:t>udarcem prebaci </a:t>
            </a:r>
            <a:r>
              <a:rPr lang="hr-HR" dirty="0" smtClean="0"/>
              <a:t>kamenčić preko zadane crte ili onaj koji baci kamenčić do </a:t>
            </a:r>
            <a:r>
              <a:rPr lang="hr-HR" dirty="0" smtClean="0"/>
              <a:t>najudaljenije </a:t>
            </a:r>
            <a:r>
              <a:rPr lang="hr-HR" dirty="0" smtClean="0"/>
              <a:t>točke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000" dirty="0" smtClean="0"/>
              <a:t>3.IGRA: BACANJE KAMENČIĆA GRANOM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226288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C:\Users\Korisnik\Downloads\29177871_1698553456868935_5565169063082065920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70614"/>
            <a:ext cx="5316859" cy="298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orisnik\Downloads\29067324_1698553330202281_582250186111818137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3246339" cy="578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54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r-HR" dirty="0" smtClean="0"/>
              <a:t>Sudionik: Mirjana (Rebeccina teta)</a:t>
            </a:r>
          </a:p>
          <a:p>
            <a:r>
              <a:rPr lang="hr-HR" dirty="0" smtClean="0"/>
              <a:t>Mjesto: Tinjan</a:t>
            </a:r>
          </a:p>
          <a:p>
            <a:r>
              <a:rPr lang="hr-HR" dirty="0" smtClean="0"/>
              <a:t>Kada: prije 30 godina</a:t>
            </a:r>
          </a:p>
          <a:p>
            <a:r>
              <a:rPr lang="hr-HR" dirty="0" smtClean="0"/>
              <a:t>Opis igre: više igrača, dvije ekipe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- svaka ekipa je na suprotoj strani igrališta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- svaka ekipa ima kapetana i drže se za ruke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- kapetan prve ekipe viče: Kapetane daj vojsku!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- kapetan suprotne ekipe odgovara: Ne dam!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</a:t>
            </a:r>
            <a:r>
              <a:rPr lang="hr-HR" dirty="0" smtClean="0"/>
              <a:t>    </a:t>
            </a:r>
            <a:r>
              <a:rPr lang="hr-HR" dirty="0" smtClean="0"/>
              <a:t>-</a:t>
            </a:r>
            <a:r>
              <a:rPr lang="hr-HR" dirty="0"/>
              <a:t> kapetan prve ekipe </a:t>
            </a:r>
            <a:r>
              <a:rPr lang="hr-HR" dirty="0" smtClean="0"/>
              <a:t>viče: Pucat ću!, a prvi se učenik zaleti u protivničku ekipu s ciljem da razbije lanac</a:t>
            </a:r>
          </a:p>
          <a:p>
            <a:pPr marL="0" indent="0">
              <a:buNone/>
            </a:pPr>
            <a:r>
              <a:rPr lang="hr-HR" dirty="0" smtClean="0"/>
              <a:t>-ako učenik razbije lanac vraća se svojoj ekipi, </a:t>
            </a:r>
            <a:r>
              <a:rPr lang="hr-HR" dirty="0" smtClean="0"/>
              <a:t>a ako </a:t>
            </a:r>
            <a:r>
              <a:rPr lang="hr-HR" dirty="0" smtClean="0"/>
              <a:t>mu to ne uspije pripada protivničkoj ekipi</a:t>
            </a:r>
          </a:p>
          <a:p>
            <a:pPr>
              <a:buFontTx/>
              <a:buChar char="-"/>
            </a:pPr>
            <a:r>
              <a:rPr lang="hr-HR" dirty="0" smtClean="0"/>
              <a:t>kapetani izmjenično uzvraćaju rečenicom : Kapetane predaj vojsku!</a:t>
            </a:r>
          </a:p>
          <a:p>
            <a:pPr>
              <a:buFontTx/>
              <a:buChar char="-"/>
            </a:pPr>
            <a:r>
              <a:rPr lang="hr-HR" dirty="0" smtClean="0"/>
              <a:t>pobjednik </a:t>
            </a:r>
            <a:r>
              <a:rPr lang="hr-HR" dirty="0" smtClean="0"/>
              <a:t>je ona ekipa </a:t>
            </a:r>
            <a:r>
              <a:rPr lang="hr-HR" dirty="0" smtClean="0"/>
              <a:t>koja, </a:t>
            </a:r>
            <a:r>
              <a:rPr lang="hr-HR" dirty="0" smtClean="0"/>
              <a:t>nakon što su svi učenici pucali u suprotnu ekipu, ima </a:t>
            </a:r>
            <a:r>
              <a:rPr lang="hr-HR" dirty="0" smtClean="0"/>
              <a:t>više </a:t>
            </a:r>
            <a:r>
              <a:rPr lang="hr-HR" dirty="0" smtClean="0"/>
              <a:t>igrača</a:t>
            </a:r>
          </a:p>
          <a:p>
            <a:pPr>
              <a:buFontTx/>
              <a:buChar char="-"/>
            </a:pP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dirty="0" smtClean="0"/>
              <a:t>4. igra: Kapetane predaj vojsku</a:t>
            </a:r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417116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C:\Users\Korisnik\Downloads\29101008_1698553516868929_8437827431858962432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59" y="2247900"/>
            <a:ext cx="6907481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90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 descr="C:\Users\Korisnik\Downloads\29103609_1698553606868920_4798699752172552192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59" y="2247900"/>
            <a:ext cx="6907481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20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4" name="Picture 2" descr="C:\Users\Korisnik\Downloads\29132911_1698553560202258_9137403898443595776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59" y="2247900"/>
            <a:ext cx="6907481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51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Sudjel</a:t>
            </a:r>
            <a:r>
              <a:rPr lang="hr-HR" dirty="0" smtClean="0"/>
              <a:t>ovali</a:t>
            </a:r>
            <a:r>
              <a:rPr lang="hr-HR" dirty="0" smtClean="0"/>
              <a:t>: djedovi i bake učenika</a:t>
            </a:r>
          </a:p>
          <a:p>
            <a:r>
              <a:rPr lang="hr-HR" dirty="0" smtClean="0"/>
              <a:t>Prikupljali podatke: </a:t>
            </a:r>
          </a:p>
          <a:p>
            <a:pPr marL="0" indent="0">
              <a:buNone/>
            </a:pPr>
            <a:r>
              <a:rPr lang="hr-HR" dirty="0" smtClean="0"/>
              <a:t>                           učenici od 1</a:t>
            </a:r>
            <a:r>
              <a:rPr lang="hr-HR" dirty="0" smtClean="0"/>
              <a:t>. do </a:t>
            </a:r>
            <a:r>
              <a:rPr lang="hr-HR" dirty="0" smtClean="0"/>
              <a:t>4</a:t>
            </a:r>
            <a:r>
              <a:rPr lang="hr-HR" dirty="0" smtClean="0"/>
              <a:t>. razreda </a:t>
            </a:r>
            <a:r>
              <a:rPr lang="hr-HR" dirty="0" smtClean="0"/>
              <a:t>PŠ Petrovija</a:t>
            </a:r>
          </a:p>
          <a:p>
            <a:r>
              <a:rPr lang="hr-HR" dirty="0" smtClean="0"/>
              <a:t>Uredile i vodile učiteljice: </a:t>
            </a:r>
          </a:p>
          <a:p>
            <a:pPr marL="0" indent="0">
              <a:buNone/>
            </a:pPr>
            <a:r>
              <a:rPr lang="hr-HR" dirty="0" smtClean="0"/>
              <a:t>                            Daniela Circota i Tanja Palić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Školska </a:t>
            </a:r>
            <a:r>
              <a:rPr lang="hr-HR" dirty="0" smtClean="0"/>
              <a:t>godina 2017</a:t>
            </a:r>
            <a:r>
              <a:rPr lang="hr-HR" dirty="0" smtClean="0"/>
              <a:t>./2018.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7934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Prikupljanje podataka o starim igrama izvršili su učenici PŠ Petrovije.</a:t>
            </a:r>
          </a:p>
          <a:p>
            <a:pPr marL="0" indent="0">
              <a:buNone/>
            </a:pPr>
            <a:r>
              <a:rPr lang="hr-HR" dirty="0" smtClean="0"/>
              <a:t>Stare igre su se uglavnom igrale prirodnim materijalima i na otvorenom prostoru.</a:t>
            </a:r>
          </a:p>
          <a:p>
            <a:pPr marL="0" indent="0">
              <a:buNone/>
            </a:pPr>
            <a:r>
              <a:rPr lang="hr-HR" dirty="0" smtClean="0"/>
              <a:t>U ovom dijelu prikaza ćemo vam igre koje se igraju </a:t>
            </a:r>
            <a:r>
              <a:rPr lang="hr-HR" dirty="0" smtClean="0"/>
              <a:t>kamenčićima</a:t>
            </a:r>
            <a:r>
              <a:rPr lang="hr-HR" dirty="0" smtClean="0"/>
              <a:t>. Stoga ćemo ih nazvati IGRE </a:t>
            </a:r>
            <a:r>
              <a:rPr lang="hr-HR" dirty="0" smtClean="0"/>
              <a:t>KAMENČIĆIMA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Stare igre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643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dirty="0" smtClean="0"/>
              <a:t>Sudionik: Stelio</a:t>
            </a:r>
          </a:p>
          <a:p>
            <a:pPr marL="0" indent="0">
              <a:buNone/>
            </a:pPr>
            <a:r>
              <a:rPr lang="hr-HR" dirty="0" smtClean="0"/>
              <a:t>Mjesto: Livade</a:t>
            </a:r>
          </a:p>
          <a:p>
            <a:pPr marL="0" indent="0">
              <a:buNone/>
            </a:pPr>
            <a:r>
              <a:rPr lang="hr-HR" dirty="0" smtClean="0"/>
              <a:t>Kada: prije 60 godina</a:t>
            </a:r>
          </a:p>
          <a:p>
            <a:pPr marL="0" indent="0">
              <a:buNone/>
            </a:pPr>
            <a:r>
              <a:rPr lang="hr-HR" dirty="0" smtClean="0"/>
              <a:t>Opis igre: -dva igrača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-svaki igrač po </a:t>
            </a:r>
            <a:r>
              <a:rPr lang="hr-HR" smtClean="0"/>
              <a:t>tri </a:t>
            </a:r>
            <a:r>
              <a:rPr lang="hr-HR" smtClean="0"/>
              <a:t>kamenčića </a:t>
            </a:r>
            <a:r>
              <a:rPr lang="hr-HR" dirty="0" smtClean="0"/>
              <a:t>(različitih       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veličina radi prepoznavanja)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-nacrtati kvadrat i crtama podijeliti na četiri dijela</a:t>
            </a:r>
          </a:p>
          <a:p>
            <a:pPr marL="0" indent="0">
              <a:buNone/>
            </a:pPr>
            <a:r>
              <a:rPr lang="hr-HR" dirty="0" smtClean="0"/>
              <a:t>                  -igrači </a:t>
            </a:r>
            <a:r>
              <a:rPr lang="hr-HR" dirty="0" smtClean="0"/>
              <a:t>naizmjenično </a:t>
            </a:r>
            <a:r>
              <a:rPr lang="hr-HR" dirty="0" smtClean="0"/>
              <a:t>stavljaju kamenčiće na vrhove i točke dodira crta dok jedan od igrača ne posloži tri kamenčića u nizu (slično kao igra: mlin)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1.IGRA: TRIJA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6372200" y="2348880"/>
            <a:ext cx="1224136" cy="12241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6" name="Straight Connector 5"/>
          <p:cNvCxnSpPr/>
          <p:nvPr/>
        </p:nvCxnSpPr>
        <p:spPr>
          <a:xfrm>
            <a:off x="6993295" y="2348880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1"/>
            <a:endCxn id="4" idx="3"/>
          </p:cNvCxnSpPr>
          <p:nvPr/>
        </p:nvCxnSpPr>
        <p:spPr>
          <a:xfrm>
            <a:off x="6372200" y="2960948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2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Users\Korisnik\Downloads\29103927_1698553370202277_6033841684037500928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89" y="629971"/>
            <a:ext cx="4290845" cy="240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orisnik\Downloads\29136345_1698553276868953_8681563497307308032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814764" cy="214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38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Korisnik\Downloads\29186902_1698553926868888_7211826831077408768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48680"/>
            <a:ext cx="3104966" cy="553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orisnik\Downloads\29177521_1698554166868864_148614259519206195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8680"/>
            <a:ext cx="3159351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45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 descr="C:\Users\Korisnik\Downloads\29133557_1698553960202218_7424470610362761216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2177483" cy="387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risnik\Downloads\29103761_1698553403535607_333392313321940582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20688"/>
            <a:ext cx="5341511" cy="299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orisnik\Downloads\29103281_1698553893535558_135199080782495744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367" y="3789040"/>
            <a:ext cx="4536504" cy="254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07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977209" cy="38778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dirty="0" smtClean="0"/>
              <a:t>Sudionik: Lidia</a:t>
            </a:r>
          </a:p>
          <a:p>
            <a:pPr marL="0" indent="0">
              <a:buNone/>
            </a:pPr>
            <a:r>
              <a:rPr lang="hr-HR" dirty="0" smtClean="0"/>
              <a:t>Mjesto: Oprtalj </a:t>
            </a:r>
          </a:p>
          <a:p>
            <a:pPr marL="0" indent="0">
              <a:buNone/>
            </a:pPr>
            <a:r>
              <a:rPr lang="hr-HR" dirty="0" smtClean="0"/>
              <a:t>Kada:prije 60 godina</a:t>
            </a:r>
          </a:p>
          <a:p>
            <a:pPr marL="0" indent="0">
              <a:buNone/>
            </a:pPr>
            <a:r>
              <a:rPr lang="hr-HR" dirty="0" smtClean="0"/>
              <a:t>Opis igre: -dva igrača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-svaki igrač po šest kamenčića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-jedan kamenčić baciti u </a:t>
            </a:r>
            <a:r>
              <a:rPr lang="hr-HR" dirty="0" smtClean="0"/>
              <a:t>zrak. Za to vrijeme potrebno je pokupiti drugi    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kamenčić </a:t>
            </a:r>
            <a:r>
              <a:rPr lang="hr-HR" dirty="0" smtClean="0"/>
              <a:t>s poda i </a:t>
            </a:r>
            <a:r>
              <a:rPr lang="hr-HR" dirty="0" smtClean="0"/>
              <a:t>uhvatiti </a:t>
            </a:r>
            <a:r>
              <a:rPr lang="hr-HR" dirty="0" smtClean="0"/>
              <a:t>prvi kamenčić </a:t>
            </a:r>
            <a:r>
              <a:rPr lang="hr-HR" dirty="0" smtClean="0"/>
              <a:t>u trenutku padanja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-kad igraču to uspije, na pod se stavljaju </a:t>
            </a:r>
            <a:r>
              <a:rPr lang="hr-HR" dirty="0" smtClean="0"/>
              <a:t>dva kamenčića </a:t>
            </a:r>
            <a:r>
              <a:rPr lang="hr-HR" dirty="0" smtClean="0"/>
              <a:t>koje treba </a:t>
            </a:r>
            <a:endParaRPr lang="hr-HR" dirty="0"/>
          </a:p>
          <a:p>
            <a:pPr marL="0" indent="0">
              <a:buNone/>
            </a:pPr>
            <a:r>
              <a:rPr lang="hr-HR" dirty="0" smtClean="0"/>
              <a:t>                   </a:t>
            </a:r>
            <a:r>
              <a:rPr lang="hr-HR" dirty="0" smtClean="0"/>
              <a:t>pokupiti s poda</a:t>
            </a:r>
            <a:r>
              <a:rPr lang="hr-HR" dirty="0" smtClean="0"/>
              <a:t> prije nego bačeni</a:t>
            </a:r>
            <a:r>
              <a:rPr lang="hr-HR" dirty="0" smtClean="0"/>
              <a:t> </a:t>
            </a:r>
            <a:r>
              <a:rPr lang="hr-HR" dirty="0" smtClean="0"/>
              <a:t>kamenčić padne na tlo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-to se isto ponavlja </a:t>
            </a:r>
            <a:r>
              <a:rPr lang="hr-HR" dirty="0"/>
              <a:t>s</a:t>
            </a:r>
            <a:r>
              <a:rPr lang="hr-HR" dirty="0" smtClean="0"/>
              <a:t> tri, </a:t>
            </a:r>
            <a:r>
              <a:rPr lang="hr-HR" dirty="0" smtClean="0"/>
              <a:t>četiri i pet kamenčića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</a:t>
            </a:r>
            <a:r>
              <a:rPr lang="hr-HR" dirty="0" smtClean="0"/>
              <a:t>  </a:t>
            </a:r>
            <a:r>
              <a:rPr lang="hr-HR" dirty="0" smtClean="0"/>
              <a:t>- igrači se tako izmjenjuju u igri</a:t>
            </a:r>
          </a:p>
          <a:p>
            <a:pPr marL="0" indent="0">
              <a:buNone/>
            </a:pPr>
            <a:r>
              <a:rPr lang="hr-HR" dirty="0" smtClean="0"/>
              <a:t>-pobjednik je onaj koji prvi uspije </a:t>
            </a:r>
            <a:r>
              <a:rPr lang="hr-HR" dirty="0" smtClean="0"/>
              <a:t>pokupiti</a:t>
            </a:r>
            <a:r>
              <a:rPr lang="hr-HR" dirty="0" smtClean="0"/>
              <a:t> </a:t>
            </a:r>
            <a:r>
              <a:rPr lang="hr-HR" dirty="0" smtClean="0"/>
              <a:t>svih pet kamenčića i </a:t>
            </a:r>
            <a:r>
              <a:rPr lang="hr-HR" dirty="0" smtClean="0"/>
              <a:t>uloviti bačeni kamenčić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2.IGRA: MANETE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097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14" descr="C:\Users\Korisnik\Downloads\29178836_1699636500093964_6773093271796187136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6793"/>
            <a:ext cx="2132062" cy="379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:\Users\Korisnik\Downloads\29133249_1699636470093967_8333988398385594368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730" y="764704"/>
            <a:ext cx="2016224" cy="358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orisnik\Downloads\29103320_1699636366760644_305460978348405555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954" y="799381"/>
            <a:ext cx="2024307" cy="359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Korisnik\Downloads\29136570_1699636270093987_2537361254209552384_n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748" y="799382"/>
            <a:ext cx="2079476" cy="369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261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7" name="Picture 3" descr="C:\Users\Korisnik\Downloads\29103869_1699635663427381_76672496883780812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16219"/>
            <a:ext cx="2423004" cy="430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Korisnik\Downloads\29104065_1699635796760701_806554281914767769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43186"/>
            <a:ext cx="2160240" cy="38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Korisnik\Downloads\29132941_1699635690094045_4538676453478236160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143184"/>
            <a:ext cx="2304256" cy="409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Korisnik\Downloads\29136865_1699635726760708_2206331808126074880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8823" y="1988840"/>
            <a:ext cx="1875408" cy="333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95735" y="4869160"/>
            <a:ext cx="6249017" cy="1296144"/>
          </a:xfrm>
        </p:spPr>
        <p:txBody>
          <a:bodyPr/>
          <a:lstStyle/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3919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107</TotalTime>
  <Words>481</Words>
  <Application>Microsoft Office PowerPoint</Application>
  <PresentationFormat>On-screen Show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Hardcover</vt:lpstr>
      <vt:lpstr> Zavičajna nastava Stare igre</vt:lpstr>
      <vt:lpstr>Stare igre</vt:lpstr>
      <vt:lpstr>1.IGRA: TRIJA</vt:lpstr>
      <vt:lpstr>PowerPoint Presentation</vt:lpstr>
      <vt:lpstr>PowerPoint Presentation</vt:lpstr>
      <vt:lpstr>PowerPoint Presentation</vt:lpstr>
      <vt:lpstr>2.IGRA: MANETE</vt:lpstr>
      <vt:lpstr>PowerPoint Presentation</vt:lpstr>
      <vt:lpstr>PowerPoint Presentation</vt:lpstr>
      <vt:lpstr>PowerPoint Presentation</vt:lpstr>
      <vt:lpstr>3.IGRA: BACANJE KAMENČIĆA GRANOM</vt:lpstr>
      <vt:lpstr>PowerPoint Presentation</vt:lpstr>
      <vt:lpstr>4. igra: Kapetane predaj vojsku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Stare igre</dc:title>
  <dc:creator>Korisnik</dc:creator>
  <cp:lastModifiedBy>Korisnik</cp:lastModifiedBy>
  <cp:revision>15</cp:revision>
  <dcterms:created xsi:type="dcterms:W3CDTF">2018-03-12T12:49:15Z</dcterms:created>
  <dcterms:modified xsi:type="dcterms:W3CDTF">2018-03-13T10:44:45Z</dcterms:modified>
</cp:coreProperties>
</file>