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5" r:id="rId10"/>
    <p:sldId id="266" r:id="rId11"/>
    <p:sldId id="279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3/15/2018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7" y="101600"/>
            <a:ext cx="4419600" cy="1636889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PŠ </a:t>
            </a:r>
            <a:r>
              <a:rPr lang="hr-HR" sz="36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kmeti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534898"/>
            <a:ext cx="6400800" cy="1752600"/>
          </a:xfrm>
        </p:spPr>
        <p:txBody>
          <a:bodyPr>
            <a:norm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hr-HR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Stari predmeti i njihova uporaba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7" y="632985"/>
            <a:ext cx="8229600" cy="1143000"/>
          </a:xfrm>
        </p:spPr>
        <p:txBody>
          <a:bodyPr>
            <a:noAutofit/>
          </a:bodyPr>
          <a:lstStyle/>
          <a:p>
            <a:pPr marL="137160" indent="0"/>
            <a:r>
              <a:rPr lang="hr-HR" sz="36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Opisivali smo, crtali</a:t>
            </a:r>
            <a:r>
              <a:rPr lang="hr-HR" sz="36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36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slikali </a:t>
            </a:r>
            <a:r>
              <a:rPr lang="hr-HR" sz="36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-HR" sz="36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oblikovali sakupljene </a:t>
            </a:r>
            <a:r>
              <a:rPr lang="hr-HR" sz="36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stare predmete.</a:t>
            </a:r>
            <a:endParaRPr lang="hr-HR" sz="3600" b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C:\Users\Korisnik\Desktop\veljaca\zavicajna\IMG_1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2" y="2409568"/>
            <a:ext cx="4176584" cy="34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orisnik\Desktop\veljaca\zavicajna\IMG_1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27" y="2957688"/>
            <a:ext cx="4213654" cy="36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risnik\Desktop\slike 2016 2017\ozujak\New folder\IMG_1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57" y="285927"/>
            <a:ext cx="8229600" cy="1143000"/>
          </a:xfrm>
        </p:spPr>
        <p:txBody>
          <a:bodyPr>
            <a:noAutofit/>
          </a:bodyPr>
          <a:lstStyle/>
          <a:p>
            <a:r>
              <a:rPr lang="hr-HR" sz="28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Posjetili smo stolarsku radionicu gospodina </a:t>
            </a:r>
            <a:r>
              <a:rPr lang="hr-HR" sz="28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Alfreda </a:t>
            </a:r>
            <a:r>
              <a:rPr lang="hr-HR" sz="28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uz njegovu pomoć, starim alatima, pokušali i sami obraditi </a:t>
            </a:r>
            <a:r>
              <a:rPr lang="hr-HR" sz="28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drvo.</a:t>
            </a:r>
            <a:endParaRPr lang="hr-HR" sz="2800" b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Korisnik\Desktop\veljaca\zavicajna\IMG_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44596"/>
            <a:ext cx="4139514" cy="50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Desktop\veljaca\zavicajna\IMG_1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8" y="452394"/>
            <a:ext cx="4386648" cy="59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esktop\veljaca\zavicajna\IMG_1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86" y="452394"/>
            <a:ext cx="4436075" cy="59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esktop\veljaca\zavicajna\IMG_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5" y="191911"/>
            <a:ext cx="5548183" cy="653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773" y="160638"/>
            <a:ext cx="7086600" cy="914400"/>
          </a:xfrm>
        </p:spPr>
        <p:txBody>
          <a:bodyPr/>
          <a:lstStyle/>
          <a:p>
            <a:r>
              <a:rPr lang="hr-HR" sz="36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kraj...</a:t>
            </a:r>
            <a:endParaRPr lang="hr-HR" sz="3600" b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3" y="5288691"/>
            <a:ext cx="7086600" cy="1136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Z</a:t>
            </a:r>
            <a:r>
              <a:rPr lang="hr-HR" sz="28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abava </a:t>
            </a:r>
            <a:r>
              <a:rPr lang="hr-H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uz tradicijsku glazbu i ples</a:t>
            </a:r>
            <a:br>
              <a:rPr lang="hr-H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</a:br>
            <a:r>
              <a:rPr lang="hr-H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(Katarina, zlata hći).</a:t>
            </a:r>
          </a:p>
        </p:txBody>
      </p:sp>
      <p:pic>
        <p:nvPicPr>
          <p:cNvPr id="9218" name="Picture 2" descr="C:\Users\Korisnik\Desktop\ozujak\IMG_1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34" y="1361302"/>
            <a:ext cx="5154141" cy="38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hr-HR" sz="3600" dirty="0" smtClean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Ishodi i aktivnosti</a:t>
            </a:r>
            <a:endParaRPr lang="hr-HR" sz="36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istražiti i prikupiti podatke i stare predmete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opisati stare zanate i alate koji su nestali ili ih se pak nastoji očuvati te se okušati u radu s njima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znati imenovati stare predmete i alate na čakavštini -    razumjeti važnost tradicije i čuvanja kulturne baštine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poštivati starije poznavaoce povijesti i tradicije te uvažavati životna iskustva koja nam prenose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opisati, nacrtati, naslikati i oblikovati stare</a:t>
            </a:r>
          </a:p>
          <a:p>
            <a:pPr marL="137160" indent="0">
              <a:buNone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predmete</a:t>
            </a:r>
          </a:p>
          <a:p>
            <a:pPr marL="137160" indent="0"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Prikupljali smo stare predmete i izložili ih ...</a:t>
            </a:r>
            <a:endParaRPr lang="hr-HR" sz="2800" b="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Users\Korisnik\Desktop\slike 2016 2017\lipanj\zavicajna\IMG_1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512011" cy="48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slike 2016 2017\lipanj\zavicajna\IMG_14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9" y="1482811"/>
            <a:ext cx="4694748" cy="40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Desktop\slike 2016 2017\lipanj\zavicajna\IMG_14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852616"/>
            <a:ext cx="3955160" cy="52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IMG_45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9" b="-880"/>
          <a:stretch/>
        </p:blipFill>
        <p:spPr bwMode="auto">
          <a:xfrm>
            <a:off x="-3230563" y="0"/>
            <a:ext cx="15605126" cy="92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2800" b="0" dirty="0" smtClean="0">
                <a:solidFill>
                  <a:schemeClr val="bg2">
                    <a:lumMod val="75000"/>
                  </a:schemeClr>
                </a:solidFill>
              </a:rPr>
              <a:t>Ugostili smo gospođu Albu Prelaz koja nas je upoznala s uporabom starih predmeta te nam pričala o običajima iz prošlosti zavičaja.</a:t>
            </a:r>
            <a:endParaRPr lang="hr-HR" sz="2800" b="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Korisnik\Desktop\slike 2016 2017\ozujak\teta alba\IMG_1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65439" y="3265101"/>
            <a:ext cx="3008313" cy="316161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3435178"/>
            <a:ext cx="3008313" cy="269098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Korisnik\Desktop\slike 2016 2017\ozujak\teta alba\IMG_1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9" y="3138616"/>
            <a:ext cx="4349578" cy="34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slike 2016 2017\ozujak\teta alba\IMG_10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77" y="406400"/>
            <a:ext cx="5075423" cy="36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slike 2016 2017\ozujak\teta alba\IMG_1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2" y="2916194"/>
            <a:ext cx="4942703" cy="35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slike 2016 2017\ozujak\teta alba\IMG_1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31" y="222422"/>
            <a:ext cx="4065373" cy="37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5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Imenovali smo stare predmete i alate na čakavštini</a:t>
            </a:r>
            <a:endParaRPr lang="hr-HR" sz="3600" b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zervirano mjesto sadržaja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</p:txBody>
      </p:sp>
      <p:graphicFrame>
        <p:nvGraphicFramePr>
          <p:cNvPr id="17" name="Tablic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41669"/>
              </p:ext>
            </p:extLst>
          </p:nvPr>
        </p:nvGraphicFramePr>
        <p:xfrm>
          <a:off x="1857549" y="1323623"/>
          <a:ext cx="5085118" cy="5499127"/>
        </p:xfrm>
        <a:graphic>
          <a:graphicData uri="http://schemas.openxmlformats.org/drawingml/2006/table">
            <a:tbl>
              <a:tblPr firstRow="1" firstCol="1" bandRow="1"/>
              <a:tblGrid>
                <a:gridCol w="2432229">
                  <a:extLst>
                    <a:ext uri="{9D8B030D-6E8A-4147-A177-3AD203B41FA5}">
                      <a16:colId xmlns:a16="http://schemas.microsoft.com/office/drawing/2014/main" val="1059263227"/>
                    </a:ext>
                  </a:extLst>
                </a:gridCol>
                <a:gridCol w="2652889">
                  <a:extLst>
                    <a:ext uri="{9D8B030D-6E8A-4147-A177-3AD203B41FA5}">
                      <a16:colId xmlns:a16="http://schemas.microsoft.com/office/drawing/2014/main" val="855704660"/>
                    </a:ext>
                  </a:extLst>
                </a:gridCol>
              </a:tblGrid>
              <a:tr h="506073"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panir</a:t>
                      </a:r>
                      <a:endParaRPr lang="hr-HR" sz="1600" b="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posuda </a:t>
                      </a:r>
                      <a:r>
                        <a:rPr lang="hr-HR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 dizanje </a:t>
                      </a: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tijesta</a:t>
                      </a:r>
                    </a:p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52646"/>
                  </a:ext>
                </a:extLst>
              </a:tr>
              <a:tr h="506073"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pajerić</a:t>
                      </a:r>
                      <a:endParaRPr lang="hr-HR" sz="1600" b="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madrac</a:t>
                      </a:r>
                    </a:p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629051"/>
                  </a:ext>
                </a:extLst>
              </a:tr>
              <a:tr h="506073"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javeta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konac za šivanje cipela</a:t>
                      </a:r>
                    </a:p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411418"/>
                  </a:ext>
                </a:extLst>
              </a:tr>
              <a:tr h="506073"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mužarjola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brnjica</a:t>
                      </a:r>
                    </a:p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480993"/>
                  </a:ext>
                </a:extLst>
              </a:tr>
              <a:tr h="450200"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feral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svjetiljka</a:t>
                      </a:r>
                    </a:p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517965"/>
                  </a:ext>
                </a:extLst>
              </a:tr>
              <a:tr h="380011"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mažinin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mlinac</a:t>
                      </a:r>
                    </a:p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30248"/>
                  </a:ext>
                </a:extLst>
              </a:tr>
              <a:tr h="422712"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šupreš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glačalo</a:t>
                      </a:r>
                    </a:p>
                    <a:p>
                      <a:pPr marR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087325"/>
                  </a:ext>
                </a:extLst>
              </a:tr>
              <a:tr h="341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rulo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valjak za bojenje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362337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peža</a:t>
                      </a:r>
                      <a:r>
                        <a:rPr lang="hr-HR" sz="16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r-HR" sz="1600" b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dekići</a:t>
                      </a:r>
                      <a:r>
                        <a:rPr lang="hr-HR" sz="16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r-HR" sz="1600" b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peži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vaga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37275"/>
                  </a:ext>
                </a:extLst>
              </a:tr>
              <a:tr h="329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livel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libela</a:t>
                      </a:r>
                      <a:r>
                        <a:rPr lang="hr-H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77203"/>
                  </a:ext>
                </a:extLst>
              </a:tr>
              <a:tr h="26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šegac</a:t>
                      </a:r>
                      <a:endParaRPr lang="hr-HR" sz="1600" b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pila</a:t>
                      </a:r>
                    </a:p>
                  </a:txBody>
                  <a:tcPr marL="25877" marR="258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12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7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1805</TotalTime>
  <Words>194</Words>
  <Application>Microsoft Office PowerPoint</Application>
  <PresentationFormat>Prikaz na zaslonu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4" baseType="lpstr">
      <vt:lpstr>Book Antiqua</vt:lpstr>
      <vt:lpstr>Calibri</vt:lpstr>
      <vt:lpstr>Lucida Sans</vt:lpstr>
      <vt:lpstr>Monotype Corsiva</vt:lpstr>
      <vt:lpstr>Times New Roman</vt:lpstr>
      <vt:lpstr>Wingdings</vt:lpstr>
      <vt:lpstr>Wingdings 2</vt:lpstr>
      <vt:lpstr>Wingdings 3</vt:lpstr>
      <vt:lpstr>Apex</vt:lpstr>
      <vt:lpstr>PŠ kmeti</vt:lpstr>
      <vt:lpstr>Ishodi i aktivnosti</vt:lpstr>
      <vt:lpstr>Prikupljali smo stare predmete i izložili ih ...</vt:lpstr>
      <vt:lpstr>PowerPoint prezentacija</vt:lpstr>
      <vt:lpstr>PowerPoint prezentacija</vt:lpstr>
      <vt:lpstr>Ugostili smo gospođu Albu Prelaz koja nas je upoznala s uporabom starih predmeta te nam pričala o običajima iz prošlosti zavičaja.</vt:lpstr>
      <vt:lpstr>PowerPoint prezentacija</vt:lpstr>
      <vt:lpstr>PowerPoint prezentacija</vt:lpstr>
      <vt:lpstr>Imenovali smo stare predmete i alate na čakavštini</vt:lpstr>
      <vt:lpstr>Opisivali smo, crtali, slikali i oblikovali sakupljene stare predmete.</vt:lpstr>
      <vt:lpstr>PowerPoint prezentacija</vt:lpstr>
      <vt:lpstr>Posjetili smo stolarsku radionicu gospodina Alfreda i uz njegovu pomoć, starim alatima, pokušali i sami obraditi drvo.</vt:lpstr>
      <vt:lpstr>PowerPoint prezentacija</vt:lpstr>
      <vt:lpstr>PowerPoint prezentacija</vt:lpstr>
      <vt:lpstr>Za kraj...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korisnik</cp:lastModifiedBy>
  <cp:revision>30</cp:revision>
  <dcterms:created xsi:type="dcterms:W3CDTF">2014-09-16T21:28:23Z</dcterms:created>
  <dcterms:modified xsi:type="dcterms:W3CDTF">2018-03-15T20:11:07Z</dcterms:modified>
</cp:coreProperties>
</file>