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21386800" cy="30279975"/>
  <p:notesSz cx="6858000" cy="9945688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2115" autoAdjust="0"/>
  </p:normalViewPr>
  <p:slideViewPr>
    <p:cSldViewPr>
      <p:cViewPr varScale="1">
        <p:scale>
          <a:sx n="27" d="100"/>
          <a:sy n="27" d="100"/>
        </p:scale>
        <p:origin x="2970" y="24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8B94-0BD8-D64F-A0EE-8FB344C5CBAA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6125"/>
            <a:ext cx="26320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338E-5ABE-0E4A-B33A-9B5325A0E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2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C338E-5ABE-0E4A-B33A-9B5325A0E6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28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4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58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3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45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3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8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1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87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5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00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774-F1E1-41BD-B499-33A2C94E07D3}" type="datetimeFigureOut">
              <a:rPr lang="de-DE" smtClean="0"/>
              <a:pPr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ED6E-B44E-4871-B738-9160F27524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8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law.stanford.edu/blog/2010/03/google-italy-privacy-not-what-you-might-think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12" Type="http://schemas.openxmlformats.org/officeDocument/2006/relationships/hyperlink" Target="https://commons.wikimedia.org/wiki/File:Fahne-Aach-Hegau.PNG" TargetMode="External"/><Relationship Id="rId1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commons.wikimedia.org/wiki/File:Flag_of_Germany_(3-2_aspect_ratio)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Flag_of_Greece_with_border.svg" TargetMode="External"/><Relationship Id="rId19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1313630" y="2887150"/>
            <a:ext cx="1922613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kt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-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LOVE LIFE</a:t>
            </a: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4" name="Grafik 3" descr="Ein Bild, das Himmel, Gebäude, draußen, Foto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42B4AA89-479C-4626-9A51-20A634A1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50" y="23069605"/>
            <a:ext cx="5718954" cy="65291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Grafik 7" descr="Ein Bild, das draußen, Gebäude, Himmel, Baum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4D99ECBE-A134-4023-8739-A300AA08D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38" y="22783853"/>
            <a:ext cx="5572164" cy="68580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Grafik 9" descr="Ein Bild, das Gebäude, Himmel, draußen, Gras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F9187A42-EFA4-4331-B387-245DE6087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22" y="11784833"/>
            <a:ext cx="7581757" cy="372740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Grafik 11" descr="Ein Bild, das draußen, Wasser, Himmel, Szen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B0F97C34-5005-4D92-AA82-E30588B10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9" y="16511527"/>
            <a:ext cx="6424154" cy="42720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Grafik 14" descr="Ein Bild, das Wasser, draußen, Gebäude, Himmel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6AFEE615-F17A-43D8-A9B6-D3696BE75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680" y="16042797"/>
            <a:ext cx="5848241" cy="45264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3852859" y="6641171"/>
            <a:ext cx="14457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6000" dirty="0" smtClean="0">
              <a:latin typeface="Algerian" panose="04020705040A02060702" pitchFamily="82" charset="0"/>
            </a:endParaRPr>
          </a:p>
          <a:p>
            <a:pPr algn="ctr"/>
            <a:endParaRPr lang="hr-HR" sz="6000" dirty="0" smtClean="0">
              <a:latin typeface="Algerian" panose="04020705040A02060702" pitchFamily="82" charset="0"/>
            </a:endParaRPr>
          </a:p>
          <a:p>
            <a:pPr algn="ctr"/>
            <a:r>
              <a:rPr lang="hr-HR" sz="6000" dirty="0" smtClean="0">
                <a:latin typeface="Algerian" panose="04020705040A02060702" pitchFamily="82" charset="0"/>
              </a:rPr>
              <a:t>POBOLJŠANJE SAMOPOUZDANJA, DRUŠTVENIH VJEŠTINA I EMOCIONALNE INTELIGENCIJE KOD UČENIKA</a:t>
            </a:r>
            <a:endParaRPr lang="de-DE" sz="6000" dirty="0">
              <a:latin typeface="Algerian" panose="04020705040A02060702" pitchFamily="8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6D14405-D9AD-4F67-B94F-5500D5E4A747}"/>
              </a:ext>
            </a:extLst>
          </p:cNvPr>
          <p:cNvSpPr txBox="1"/>
          <p:nvPr/>
        </p:nvSpPr>
        <p:spPr>
          <a:xfrm>
            <a:off x="6341806" y="15568615"/>
            <a:ext cx="9608119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6600" b="1" dirty="0" smtClean="0"/>
          </a:p>
          <a:p>
            <a:pPr algn="ctr"/>
            <a:r>
              <a:rPr lang="hr-HR" sz="6600" b="1" u="sng" dirty="0" smtClean="0"/>
              <a:t>Partneri</a:t>
            </a:r>
            <a:r>
              <a:rPr lang="hr-HR" sz="6600" b="1" dirty="0" smtClean="0"/>
              <a:t>:</a:t>
            </a:r>
          </a:p>
          <a:p>
            <a:pPr algn="ctr"/>
            <a:r>
              <a:rPr lang="de-DE" sz="6600" b="1" dirty="0" smtClean="0"/>
              <a:t>Umag</a:t>
            </a:r>
            <a:r>
              <a:rPr lang="hr-HR" sz="6600" b="1" dirty="0" smtClean="0"/>
              <a:t> </a:t>
            </a:r>
            <a:r>
              <a:rPr lang="de-DE" sz="6600" b="1" dirty="0" smtClean="0"/>
              <a:t>-</a:t>
            </a:r>
            <a:r>
              <a:rPr lang="hr-HR" sz="6600" b="1" dirty="0" smtClean="0"/>
              <a:t> Hrvatska</a:t>
            </a:r>
            <a:endParaRPr lang="de-DE" sz="6600" b="1" dirty="0" smtClean="0"/>
          </a:p>
          <a:p>
            <a:pPr algn="ctr"/>
            <a:r>
              <a:rPr lang="de-DE" sz="6600" b="1" dirty="0" smtClean="0"/>
              <a:t>Lublin </a:t>
            </a:r>
            <a:r>
              <a:rPr lang="hr-HR" sz="6600" b="1" dirty="0" smtClean="0"/>
              <a:t>-</a:t>
            </a:r>
            <a:r>
              <a:rPr lang="de-DE" sz="6600" b="1" dirty="0" smtClean="0"/>
              <a:t> P</a:t>
            </a:r>
            <a:r>
              <a:rPr lang="hr-HR" sz="6600" b="1" dirty="0" smtClean="0"/>
              <a:t>oljska</a:t>
            </a:r>
            <a:endParaRPr lang="de-DE" sz="6600" b="1" dirty="0"/>
          </a:p>
          <a:p>
            <a:pPr algn="ctr"/>
            <a:r>
              <a:rPr lang="de-DE" sz="6600" b="1" dirty="0" smtClean="0">
                <a:solidFill>
                  <a:srgbClr val="FF0000"/>
                </a:solidFill>
              </a:rPr>
              <a:t>Bad Ems - </a:t>
            </a:r>
            <a:r>
              <a:rPr lang="hr-HR" sz="6600" b="1" dirty="0" smtClean="0">
                <a:solidFill>
                  <a:srgbClr val="FF0000"/>
                </a:solidFill>
              </a:rPr>
              <a:t>Njemačka</a:t>
            </a:r>
            <a:endParaRPr lang="de-DE" sz="6600" b="1" dirty="0">
              <a:solidFill>
                <a:srgbClr val="FF0000"/>
              </a:solidFill>
            </a:endParaRPr>
          </a:p>
          <a:p>
            <a:pPr algn="ctr"/>
            <a:r>
              <a:rPr lang="de-DE" sz="6600" b="1" dirty="0"/>
              <a:t>Marousi </a:t>
            </a:r>
            <a:r>
              <a:rPr lang="hr-HR" sz="6600" b="1" dirty="0" smtClean="0"/>
              <a:t>- Grčka</a:t>
            </a:r>
          </a:p>
          <a:p>
            <a:pPr algn="ctr"/>
            <a:r>
              <a:rPr lang="de-DE" sz="6600" b="1" dirty="0" smtClean="0"/>
              <a:t>Monopoli </a:t>
            </a:r>
            <a:r>
              <a:rPr lang="hr-HR" sz="6600" b="1" dirty="0" smtClean="0"/>
              <a:t>-</a:t>
            </a:r>
            <a:r>
              <a:rPr lang="de-DE" sz="6600" b="1" dirty="0" smtClean="0"/>
              <a:t> Itali</a:t>
            </a:r>
            <a:r>
              <a:rPr lang="hr-HR" sz="6600" b="1" dirty="0" smtClean="0"/>
              <a:t>ja</a:t>
            </a:r>
            <a:endParaRPr lang="de-DE" sz="6600" b="1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28586" y="0"/>
            <a:ext cx="3558214" cy="5210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7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1313630" y="2887150"/>
            <a:ext cx="19226136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kt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-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de-DE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endParaRPr lang="hr-HR" sz="115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8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3852859" y="6641172"/>
            <a:ext cx="14457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6000" dirty="0" smtClean="0">
              <a:latin typeface="Algerian" panose="04020705040A02060702" pitchFamily="82" charset="0"/>
            </a:endParaRPr>
          </a:p>
          <a:p>
            <a:pPr algn="ctr"/>
            <a:endParaRPr lang="hr-HR" sz="6000" dirty="0" smtClean="0">
              <a:latin typeface="Algerian" panose="04020705040A02060702" pitchFamily="8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6D14405-D9AD-4F67-B94F-5500D5E4A747}"/>
              </a:ext>
            </a:extLst>
          </p:cNvPr>
          <p:cNvSpPr txBox="1"/>
          <p:nvPr/>
        </p:nvSpPr>
        <p:spPr>
          <a:xfrm>
            <a:off x="6341806" y="17033895"/>
            <a:ext cx="96081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 descr="Ein Bild, das Gebäude, Wasser, Himmel, drauß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2A0421A-73D8-4831-8389-64EA96C6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34" y="8722473"/>
            <a:ext cx="17448732" cy="1163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14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28586" y="0"/>
            <a:ext cx="3558214" cy="521010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835088" y="21069341"/>
            <a:ext cx="17430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5400" dirty="0" smtClean="0">
              <a:latin typeface="Algerian" panose="04020705040A02060702" pitchFamily="82" charset="0"/>
            </a:endParaRPr>
          </a:p>
          <a:p>
            <a:pPr algn="ctr"/>
            <a:r>
              <a:rPr lang="de-DE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Improving students</a:t>
            </a:r>
            <a:r>
              <a:rPr lang="hr-HR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’ </a:t>
            </a:r>
            <a:r>
              <a:rPr lang="de-DE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self</a:t>
            </a:r>
            <a:r>
              <a:rPr lang="hr-HR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-</a:t>
            </a:r>
            <a:r>
              <a:rPr lang="de-DE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esteem,</a:t>
            </a:r>
          </a:p>
          <a:p>
            <a:pPr algn="ctr"/>
            <a:r>
              <a:rPr lang="de-DE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social </a:t>
            </a:r>
            <a:r>
              <a:rPr lang="hr-HR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de-DE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skills and emotional intelligence</a:t>
            </a:r>
            <a:endParaRPr lang="hr-HR" sz="54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hr-HR" sz="5400" dirty="0" smtClean="0">
              <a:latin typeface="Algerian" panose="04020705040A02060702" pitchFamily="82" charset="0"/>
            </a:endParaRPr>
          </a:p>
          <a:p>
            <a:pPr algn="ctr"/>
            <a:endParaRPr lang="hr-HR" sz="5400" dirty="0" smtClean="0">
              <a:latin typeface="Algerian" panose="04020705040A02060702" pitchFamily="82" charset="0"/>
            </a:endParaRPr>
          </a:p>
          <a:p>
            <a:pPr algn="ctr"/>
            <a:endParaRPr lang="de-DE" sz="5400" dirty="0">
              <a:latin typeface="Algerian" panose="04020705040A02060702" pitchFamily="8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00" y="23998299"/>
            <a:ext cx="14644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200" dirty="0" smtClean="0">
                <a:latin typeface="Mistral" panose="03090702030407020403" pitchFamily="66" charset="0"/>
              </a:rPr>
              <a:t>Love Life – </a:t>
            </a:r>
            <a:r>
              <a:rPr lang="hr-HR" sz="7200" dirty="0" smtClean="0">
                <a:latin typeface="Mistral" panose="03090702030407020403" pitchFamily="66" charset="0"/>
              </a:rPr>
              <a:t>Pedagoške mjere poticanja samopouzdanja, društvenih vještina i emocionalne inteligencije</a:t>
            </a:r>
            <a:endParaRPr lang="de-DE" sz="7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1313629" y="3402255"/>
            <a:ext cx="19226136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kt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-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LOVE LIFE</a:t>
            </a:r>
            <a:endParaRPr lang="hr-HR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hr-HR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 na projektu dijeli se u 6 zanimljivih modula:</a:t>
            </a:r>
            <a:endParaRPr lang="de-DE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6D14405-D9AD-4F67-B94F-5500D5E4A747}"/>
              </a:ext>
            </a:extLst>
          </p:cNvPr>
          <p:cNvSpPr txBox="1"/>
          <p:nvPr/>
        </p:nvSpPr>
        <p:spPr>
          <a:xfrm>
            <a:off x="6341806" y="17033895"/>
            <a:ext cx="96081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C20BE8B6-9F9A-4BFE-B00A-A13330C4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53774"/>
            <a:ext cx="21386801" cy="141469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9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51580" y="0"/>
            <a:ext cx="2835220" cy="420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0" y="3402255"/>
            <a:ext cx="21386799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-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endParaRPr lang="de-DE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de-DE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LOVE LIFE</a:t>
            </a:r>
            <a:r>
              <a:rPr lang="hr-HR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- VOLI ŽIVOT</a:t>
            </a:r>
            <a:endParaRPr lang="de-DE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3916985" y="12131997"/>
            <a:ext cx="14457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000" dirty="0">
              <a:latin typeface="Algerian" panose="04020705040A02060702" pitchFamily="82" charset="0"/>
            </a:endParaRPr>
          </a:p>
          <a:p>
            <a:pPr algn="ctr"/>
            <a:endParaRPr lang="hr-HR" sz="13800" dirty="0" smtClean="0">
              <a:latin typeface="Algerian" panose="04020705040A02060702" pitchFamily="8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56D14405-D9AD-4F67-B94F-5500D5E4A747}"/>
              </a:ext>
            </a:extLst>
          </p:cNvPr>
          <p:cNvSpPr txBox="1"/>
          <p:nvPr/>
        </p:nvSpPr>
        <p:spPr>
          <a:xfrm>
            <a:off x="6341806" y="17033895"/>
            <a:ext cx="96081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9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1580" y="0"/>
            <a:ext cx="2835220" cy="4209973"/>
          </a:xfrm>
          <a:prstGeom prst="rect">
            <a:avLst/>
          </a:prstGeom>
          <a:noFill/>
        </p:spPr>
      </p:pic>
      <p:pic>
        <p:nvPicPr>
          <p:cNvPr id="10" name="Picture 9" descr="4acd9cfbba3abd933c95269e137772f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897" y="10782269"/>
            <a:ext cx="14659007" cy="1864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6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1313629" y="3402255"/>
            <a:ext cx="1922613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-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r>
              <a:rPr lang="hr-HR" sz="115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r-HR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de-DE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LIFE</a:t>
            </a:r>
            <a:r>
              <a:rPr lang="hr-HR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1126181" y="0"/>
            <a:ext cx="19639452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endParaRPr lang="hr-HR" sz="9600" dirty="0" smtClean="0">
              <a:latin typeface="Algerian" panose="04020705040A02060702" pitchFamily="82" charset="0"/>
            </a:endParaRPr>
          </a:p>
          <a:p>
            <a:pPr algn="ctr"/>
            <a:r>
              <a:rPr lang="hr-HR" sz="9600" dirty="0" smtClean="0">
                <a:latin typeface="Algerian" panose="04020705040A02060702" pitchFamily="82" charset="0"/>
              </a:rPr>
              <a:t>Države partneri u projektu</a:t>
            </a:r>
            <a:endParaRPr lang="de-DE" sz="11500" dirty="0">
              <a:latin typeface="Algerian" panose="04020705040A02060702" pitchFamily="8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A3ECBC4-AFFD-43A7-99C2-59B8483C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20774" y="12139591"/>
            <a:ext cx="6096000" cy="40671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3CA0B34-1C0F-4AF6-9651-94480C03A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765234" y="11925277"/>
            <a:ext cx="6546236" cy="436143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CC2700F-AA60-4E74-AD61-030605DA9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3622358" y="22855291"/>
            <a:ext cx="6267450" cy="38481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E77D30FA-B979-4ABD-9E3E-B094FABA5F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278987" y="17497441"/>
            <a:ext cx="6828827" cy="4550773"/>
          </a:xfrm>
          <a:prstGeom prst="rect">
            <a:avLst/>
          </a:prstGeom>
        </p:spPr>
      </p:pic>
      <p:pic>
        <p:nvPicPr>
          <p:cNvPr id="12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14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623018" y="0"/>
            <a:ext cx="2763782" cy="4209973"/>
          </a:xfrm>
          <a:prstGeom prst="rect">
            <a:avLst/>
          </a:prstGeom>
          <a:noFill/>
        </p:spPr>
      </p:pic>
      <p:pic>
        <p:nvPicPr>
          <p:cNvPr id="15" name="Picture 14" descr="hrvatska zastav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0774" y="22569539"/>
            <a:ext cx="6598538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1313629" y="3402255"/>
            <a:ext cx="19226136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-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endParaRPr lang="de-DE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</a:endParaRPr>
          </a:p>
          <a:p>
            <a:pPr algn="ctr"/>
            <a:endParaRPr lang="de-DE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de-DE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endParaRPr lang="hr-HR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115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1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1126181" y="10567955"/>
            <a:ext cx="196394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6000" dirty="0">
              <a:latin typeface="Algerian" panose="04020705040A02060702" pitchFamily="82" charset="0"/>
            </a:endParaRPr>
          </a:p>
          <a:p>
            <a:pPr algn="ctr"/>
            <a:r>
              <a:rPr lang="hr-HR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PoČETAK PROJEKTA </a:t>
            </a:r>
          </a:p>
          <a:p>
            <a:pPr algn="ctr"/>
            <a:r>
              <a:rPr lang="hr-HR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RUJAN/LISTOPAD 2018.</a:t>
            </a:r>
            <a:endParaRPr lang="de-DE" sz="72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de-DE" sz="8000" dirty="0">
              <a:latin typeface="Algerian" panose="04020705040A02060702" pitchFamily="8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F68271A-79D7-4EDD-9053-55338D7FF7DD}"/>
              </a:ext>
            </a:extLst>
          </p:cNvPr>
          <p:cNvSpPr txBox="1"/>
          <p:nvPr/>
        </p:nvSpPr>
        <p:spPr>
          <a:xfrm>
            <a:off x="1313629" y="13282599"/>
            <a:ext cx="19452004" cy="1794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Predstavljanje projekta školskoj zajednici, roditeljima i javnosti</a:t>
            </a:r>
          </a:p>
          <a:p>
            <a:pPr algn="ctr"/>
            <a:endParaRPr lang="de-DE" b="1" dirty="0"/>
          </a:p>
          <a:p>
            <a:pPr algn="ctr"/>
            <a:r>
              <a:rPr lang="hr-HR" dirty="0" smtClean="0"/>
              <a:t>Realizacija </a:t>
            </a:r>
            <a:r>
              <a:rPr lang="hr-HR" dirty="0"/>
              <a:t>projekta i grupa za </a:t>
            </a:r>
            <a:r>
              <a:rPr lang="hr-HR" dirty="0" smtClean="0"/>
              <a:t>nadzor u školama </a:t>
            </a:r>
            <a:r>
              <a:rPr lang="hr-HR" dirty="0"/>
              <a:t>sudionicima kako bi se konkretizirala podjela zadataka i ubrzalo planiranje prvih </a:t>
            </a:r>
            <a:r>
              <a:rPr lang="hr-HR" dirty="0" smtClean="0"/>
              <a:t>aktivnosti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hr-HR" dirty="0"/>
              <a:t>Predstavljanje projekta u lokalnom tisku, na web stranicama škole i na društvenim mrežama obrazovnih ustanova koje </a:t>
            </a:r>
            <a:r>
              <a:rPr lang="hr-HR" dirty="0" smtClean="0"/>
              <a:t>sudjeluju u projektu</a:t>
            </a:r>
          </a:p>
          <a:p>
            <a:endParaRPr lang="de-DE" dirty="0"/>
          </a:p>
          <a:p>
            <a:pPr algn="ctr"/>
            <a:r>
              <a:rPr lang="hr-HR" b="1" dirty="0" smtClean="0"/>
              <a:t>Natječaj i radionice za izradu slogana projekta</a:t>
            </a:r>
            <a:r>
              <a:rPr lang="hr-HR" b="1" dirty="0"/>
              <a:t> </a:t>
            </a:r>
            <a:r>
              <a:rPr lang="hr-HR" b="1" dirty="0" smtClean="0"/>
              <a:t>i loga projekta</a:t>
            </a:r>
          </a:p>
          <a:p>
            <a:pPr algn="ctr"/>
            <a:r>
              <a:rPr lang="hr-HR" b="1" dirty="0" smtClean="0"/>
              <a:t>Službeni odabir loga projekta putem online glasovanja u digitalnom alatu “Surveymonkey”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SVI ZAINTERESIRANI UČENICI ZA SUDJELOVANJE I RAD U PROJEKTU NEKA SE JAVE SVOJIM RAZREDNICIMA ILI U ŠKOLSKU KNJIŽNICU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pic>
        <p:nvPicPr>
          <p:cNvPr id="7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8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67680" y="0"/>
            <a:ext cx="3119120" cy="428141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9336" y="8567691"/>
            <a:ext cx="190025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600" dirty="0" smtClean="0">
                <a:latin typeface="Comic Sans MS" pitchFamily="66" charset="0"/>
              </a:rPr>
              <a:t>Poboljšanje samopouzdanja, društvenih vještina i emocionalne inteligencije kod učenika</a:t>
            </a:r>
            <a:endParaRPr lang="hr-HR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77ADE25-8545-4D2F-B6CE-8B7CAF44E117}"/>
              </a:ext>
            </a:extLst>
          </p:cNvPr>
          <p:cNvSpPr txBox="1"/>
          <p:nvPr/>
        </p:nvSpPr>
        <p:spPr>
          <a:xfrm>
            <a:off x="906394" y="3402255"/>
            <a:ext cx="19633371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Erasmus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Proje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kt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2018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-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2020</a:t>
            </a:r>
            <a:r>
              <a:rPr lang="hr-H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.</a:t>
            </a:r>
            <a:r>
              <a:rPr lang="de-DE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de-DE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de-DE" sz="11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endParaRPr lang="hr-HR" sz="115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115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9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C191D262-9A57-4714-97DB-3EC3D211B2A9}"/>
              </a:ext>
            </a:extLst>
          </p:cNvPr>
          <p:cNvSpPr txBox="1"/>
          <p:nvPr/>
        </p:nvSpPr>
        <p:spPr>
          <a:xfrm>
            <a:off x="847035" y="6692394"/>
            <a:ext cx="196394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6600" dirty="0" smtClean="0">
              <a:latin typeface="Comic Sans MS" pitchFamily="66" charset="0"/>
            </a:endParaRPr>
          </a:p>
          <a:p>
            <a:pPr algn="ctr"/>
            <a:r>
              <a:rPr lang="hr-HR" sz="6600" dirty="0" smtClean="0">
                <a:latin typeface="Comic Sans MS" pitchFamily="66" charset="0"/>
              </a:rPr>
              <a:t>Poboljšanje samopouzdanja, društvenih vještina i emocionalne inteligencije kod učenika</a:t>
            </a:r>
            <a:endParaRPr lang="de-DE" sz="6600" dirty="0">
              <a:latin typeface="Comic Sans MS" pitchFamily="66" charset="0"/>
            </a:endParaRPr>
          </a:p>
          <a:p>
            <a:pPr algn="ctr"/>
            <a:endParaRPr lang="de-DE" sz="1600" dirty="0">
              <a:latin typeface="Algerian" panose="04020705040A02060702" pitchFamily="82" charset="0"/>
            </a:endParaRPr>
          </a:p>
          <a:p>
            <a:pPr algn="ctr"/>
            <a:endParaRPr lang="hr-HR" sz="66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hr-HR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Aktivnosti  za  Rujan/listopad 2018.</a:t>
            </a:r>
            <a:endParaRPr lang="de-DE" sz="6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de-DE" sz="8000" dirty="0">
              <a:latin typeface="Algerian" panose="04020705040A02060702" pitchFamily="8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7F68271A-79D7-4EDD-9053-55338D7FF7DD}"/>
              </a:ext>
            </a:extLst>
          </p:cNvPr>
          <p:cNvSpPr txBox="1"/>
          <p:nvPr/>
        </p:nvSpPr>
        <p:spPr>
          <a:xfrm>
            <a:off x="900313" y="12282467"/>
            <a:ext cx="20106046" cy="1443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dirty="0"/>
              <a:t>Izrada web stranice projekta s informacijama o </a:t>
            </a:r>
            <a:r>
              <a:rPr lang="hr-HR" dirty="0" smtClean="0"/>
              <a:t>temi</a:t>
            </a:r>
            <a:r>
              <a:rPr lang="de-DE" dirty="0" smtClean="0"/>
              <a:t> </a:t>
            </a:r>
            <a:r>
              <a:rPr lang="de-DE" dirty="0"/>
              <a:t>projekta, cilju projekta, školama sudionicama te o drugim </a:t>
            </a:r>
            <a:r>
              <a:rPr lang="de-DE" dirty="0" smtClean="0"/>
              <a:t>relevantim</a:t>
            </a:r>
            <a:r>
              <a:rPr lang="hr-HR" dirty="0" smtClean="0"/>
              <a:t> </a:t>
            </a:r>
            <a:r>
              <a:rPr lang="de-DE" dirty="0" err="1" smtClean="0"/>
              <a:t>aktivnostima</a:t>
            </a:r>
            <a:r>
              <a:rPr lang="de-DE" dirty="0" smtClean="0"/>
              <a:t> </a:t>
            </a:r>
            <a:r>
              <a:rPr lang="de-DE" dirty="0" err="1" smtClean="0"/>
              <a:t>projekta</a:t>
            </a:r>
            <a:endParaRPr lang="hr-HR" dirty="0" smtClean="0"/>
          </a:p>
          <a:p>
            <a:pPr algn="ctr"/>
            <a:endParaRPr lang="de-DE" dirty="0"/>
          </a:p>
          <a:p>
            <a:pPr algn="ctr"/>
            <a:r>
              <a:rPr lang="de-DE" b="1" dirty="0" smtClean="0"/>
              <a:t>Poveznica</a:t>
            </a:r>
            <a:r>
              <a:rPr lang="hr-HR" b="1" dirty="0" smtClean="0"/>
              <a:t> </a:t>
            </a:r>
            <a:r>
              <a:rPr lang="de-DE" b="1" dirty="0" smtClean="0"/>
              <a:t>(</a:t>
            </a:r>
            <a:r>
              <a:rPr lang="de-DE" b="1" dirty="0"/>
              <a:t>link) projektne stranice sa </a:t>
            </a:r>
            <a:r>
              <a:rPr lang="de-DE" b="1" dirty="0" smtClean="0"/>
              <a:t>šk</a:t>
            </a:r>
            <a:r>
              <a:rPr lang="hr-HR" b="1" dirty="0" err="1" smtClean="0"/>
              <a:t>olskom</a:t>
            </a:r>
            <a:r>
              <a:rPr lang="hr-HR" b="1" dirty="0" smtClean="0"/>
              <a:t> web stranicom</a:t>
            </a:r>
          </a:p>
          <a:p>
            <a:pPr algn="ctr"/>
            <a:endParaRPr lang="de-DE" b="1" dirty="0"/>
          </a:p>
          <a:p>
            <a:pPr algn="ctr"/>
            <a:r>
              <a:rPr lang="hr-HR" sz="6000" dirty="0">
                <a:latin typeface="Calibri" panose="020F0502020204030204" pitchFamily="34" charset="0"/>
                <a:ea typeface="Calibri" panose="020F0502020204030204" pitchFamily="34" charset="0"/>
              </a:rPr>
              <a:t>Izrada </a:t>
            </a:r>
            <a:r>
              <a:rPr lang="hr-HR" sz="6000" dirty="0" smtClean="0">
                <a:latin typeface="Calibri" panose="020F0502020204030204" pitchFamily="34" charset="0"/>
                <a:ea typeface="Calibri" panose="020F0502020204030204" pitchFamily="34" charset="0"/>
              </a:rPr>
              <a:t>e-Twinning </a:t>
            </a:r>
            <a:r>
              <a:rPr lang="hr-HR" sz="6000" dirty="0">
                <a:latin typeface="Calibri" panose="020F0502020204030204" pitchFamily="34" charset="0"/>
                <a:ea typeface="Calibri" panose="020F0502020204030204" pitchFamily="34" charset="0"/>
              </a:rPr>
              <a:t>stranice projekta i prva komunikacija </a:t>
            </a:r>
            <a:r>
              <a:rPr lang="hr-HR" sz="6000" dirty="0" smtClean="0">
                <a:latin typeface="Calibri" panose="020F0502020204030204" pitchFamily="34" charset="0"/>
                <a:ea typeface="Calibri" panose="020F0502020204030204" pitchFamily="34" charset="0"/>
              </a:rPr>
              <a:t>sudionika u projektu </a:t>
            </a:r>
            <a:r>
              <a:rPr lang="hr-HR" sz="6000" dirty="0">
                <a:latin typeface="Calibri" panose="020F0502020204030204" pitchFamily="34" charset="0"/>
                <a:ea typeface="Calibri" panose="020F0502020204030204" pitchFamily="34" charset="0"/>
              </a:rPr>
              <a:t>na ovoj </a:t>
            </a:r>
            <a:r>
              <a:rPr lang="hr-HR" sz="6000" dirty="0" smtClean="0">
                <a:latin typeface="Calibri" panose="020F0502020204030204" pitchFamily="34" charset="0"/>
                <a:ea typeface="Calibri" panose="020F0502020204030204" pitchFamily="34" charset="0"/>
              </a:rPr>
              <a:t>platformi</a:t>
            </a:r>
          </a:p>
          <a:p>
            <a:pPr algn="ctr"/>
            <a:endParaRPr lang="de-DE" dirty="0"/>
          </a:p>
          <a:p>
            <a:pPr algn="ctr"/>
            <a:r>
              <a:rPr lang="de-DE" b="1" dirty="0"/>
              <a:t>Izrada </a:t>
            </a:r>
            <a:r>
              <a:rPr lang="hr-HR" b="1" dirty="0" smtClean="0"/>
              <a:t>Y</a:t>
            </a:r>
            <a:r>
              <a:rPr lang="de-DE" b="1" dirty="0" smtClean="0"/>
              <a:t>ou</a:t>
            </a:r>
            <a:r>
              <a:rPr lang="hr-HR" b="1" dirty="0" smtClean="0"/>
              <a:t>T</a:t>
            </a:r>
            <a:r>
              <a:rPr lang="de-DE" b="1" dirty="0" smtClean="0"/>
              <a:t>ube </a:t>
            </a:r>
            <a:r>
              <a:rPr lang="de-DE" b="1" dirty="0"/>
              <a:t>kanala i projektnog bloga sa sadržajima </a:t>
            </a:r>
            <a:r>
              <a:rPr lang="de-DE" b="1" dirty="0" smtClean="0"/>
              <a:t>projekta</a:t>
            </a:r>
            <a:endParaRPr lang="hr-HR" b="1" dirty="0" smtClean="0"/>
          </a:p>
          <a:p>
            <a:pPr algn="ctr"/>
            <a:endParaRPr lang="de-DE" b="1" dirty="0"/>
          </a:p>
          <a:p>
            <a:pPr algn="ctr"/>
            <a:r>
              <a:rPr lang="hr-HR" dirty="0" smtClean="0"/>
              <a:t>Kreiranje “pinova” na  projektnoj stranici na Pinterestu</a:t>
            </a:r>
          </a:p>
          <a:p>
            <a:pPr algn="ctr"/>
            <a:endParaRPr lang="de-DE" dirty="0"/>
          </a:p>
          <a:p>
            <a:pPr algn="ctr"/>
            <a:r>
              <a:rPr lang="hr-HR" b="1" dirty="0" smtClean="0"/>
              <a:t>Predstavljanje prezentacija o školi i gradu na “Padlet” platformi. </a:t>
            </a:r>
          </a:p>
          <a:p>
            <a:pPr algn="ctr"/>
            <a:r>
              <a:rPr lang="hr-HR" b="1" dirty="0" smtClean="0"/>
              <a:t>Padlet radionica za članove Erasmus tima</a:t>
            </a:r>
            <a:endParaRPr lang="de-DE" b="1" dirty="0"/>
          </a:p>
        </p:txBody>
      </p:sp>
      <p:pic>
        <p:nvPicPr>
          <p:cNvPr id="7" name="Grafik 20">
            <a:extLst>
              <a:ext uri="{FF2B5EF4-FFF2-40B4-BE49-F238E27FC236}">
                <a16:creationId xmlns:a16="http://schemas.microsoft.com/office/drawing/2014/main" xmlns="" id="{2E57FAEC-58A1-470D-AD88-5CB3DDA28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5750" cy="3479639"/>
          </a:xfrm>
          <a:prstGeom prst="rect">
            <a:avLst/>
          </a:prstGeom>
        </p:spPr>
      </p:pic>
      <p:pic>
        <p:nvPicPr>
          <p:cNvPr id="8" name="Picture 2" descr="E:\ERASMUS P.L.A.C.E.S\EU symbols\Logo_sk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1418" y="0"/>
            <a:ext cx="3119120" cy="456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3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nikad ne propusti priliku da naučiš nešto n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183" y="0"/>
            <a:ext cx="21909166" cy="30279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male stvari mijenjanju svijet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5153" y="-1118138"/>
            <a:ext cx="21817106" cy="3139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360</Words>
  <Application>Microsoft Office PowerPoint</Application>
  <PresentationFormat>Prilagođeno</PresentationFormat>
  <Paragraphs>99</Paragraphs>
  <Slides>9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Comic Sans MS</vt:lpstr>
      <vt:lpstr>Mistral</vt:lpstr>
      <vt:lpstr>Larissa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Kapell, Simon</dc:creator>
  <cp:lastModifiedBy>Microsoftov račun</cp:lastModifiedBy>
  <cp:revision>80</cp:revision>
  <cp:lastPrinted>2018-03-22T18:32:21Z</cp:lastPrinted>
  <dcterms:created xsi:type="dcterms:W3CDTF">2011-06-03T14:29:54Z</dcterms:created>
  <dcterms:modified xsi:type="dcterms:W3CDTF">2018-09-26T06:15:36Z</dcterms:modified>
</cp:coreProperties>
</file>