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hr-HR" sz="1800" spc="-1" strike="noStrike">
                <a:solidFill>
                  <a:srgbClr val="000000"/>
                </a:solidFill>
                <a:latin typeface="Trebuchet MS"/>
              </a:rPr>
              <a:t>Kliknite za premještanje slajda</a:t>
            </a:r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hr-HR" sz="2000" spc="-1" strike="noStrike">
                <a:latin typeface="Arial"/>
              </a:rPr>
              <a:t>Kliknite za uređivanje formata bilješki</a:t>
            </a:r>
            <a:endParaRPr b="0" lang="hr-HR" sz="20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hr-HR" sz="1400" spc="-1" strike="noStrike">
                <a:latin typeface="Times New Roman"/>
              </a:rPr>
              <a:t>&lt;zaglavlje&gt;</a:t>
            </a:r>
            <a:endParaRPr b="0" lang="hr-HR" sz="1400" spc="-1" strike="noStrike">
              <a:latin typeface="Times New Roman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hr-HR" sz="1400" spc="-1" strike="noStrike">
                <a:latin typeface="Times New Roman"/>
              </a:rPr>
              <a:t>&lt;datum/vrijeme&gt;</a:t>
            </a:r>
            <a:endParaRPr b="0" lang="hr-HR" sz="1400" spc="-1" strike="noStrike">
              <a:latin typeface="Times New Roman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hr-HR" sz="1400" spc="-1" strike="noStrike">
                <a:latin typeface="Times New Roman"/>
              </a:rPr>
              <a:t>&lt;podnožje&gt;</a:t>
            </a:r>
            <a:endParaRPr b="0" lang="hr-HR" sz="1400" spc="-1" strike="noStrike">
              <a:latin typeface="Times New Roman"/>
            </a:endParaRPr>
          </a:p>
        </p:txBody>
      </p:sp>
      <p:sp>
        <p:nvSpPr>
          <p:cNvPr id="120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DE213EEB-A0B0-4D38-9505-441272220F31}" type="slidenum">
              <a:rPr b="0" lang="hr-HR" sz="1400" spc="-1" strike="noStrike">
                <a:latin typeface="Times New Roman"/>
              </a:rPr>
              <a:t>&lt;broj-slajda&gt;</a:t>
            </a:fld>
            <a:endParaRPr b="0" lang="hr-H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endParaRPr b="0" lang="hr-HR" sz="2000" spc="-1" strike="noStrike">
              <a:latin typeface="Arial"/>
            </a:endParaRPr>
          </a:p>
        </p:txBody>
      </p:sp>
      <p:sp>
        <p:nvSpPr>
          <p:cNvPr id="13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422B437-4A29-4440-8DA1-1CC6D6BE306A}" type="slidenum">
              <a:rPr b="0" lang="hr-HR" sz="1200" spc="-1" strike="noStrike">
                <a:latin typeface="Times New Roman"/>
              </a:rPr>
              <a:t>&lt;broj-slajda&gt;</a:t>
            </a:fld>
            <a:endParaRPr b="0" lang="hr-HR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525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525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360" y="-8640"/>
            <a:ext cx="12191400" cy="6866640"/>
            <a:chOff x="360" y="-8640"/>
            <a:chExt cx="12191400" cy="6866640"/>
          </a:xfrm>
        </p:grpSpPr>
        <p:sp>
          <p:nvSpPr>
            <p:cNvPr id="12" name="Line 13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525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525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 rot="10800000">
              <a:off x="360" y="360"/>
              <a:ext cx="842400" cy="566568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r>
              <a:rPr b="0" lang="hr-HR" sz="5400" spc="-1" strike="noStrike">
                <a:solidFill>
                  <a:srgbClr val="90c226"/>
                </a:solidFill>
                <a:latin typeface="Trebuchet MS"/>
              </a:rPr>
              <a:t>Kliknite da biste uredili stil naslova matrice</a:t>
            </a:r>
            <a:endParaRPr b="0" lang="hr-HR" sz="54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04C13CD-F1BF-4225-8AE2-0294CBB4BE3E}" type="datetime1">
              <a:rPr b="0" lang="hr-HR" sz="900" spc="-1" strike="noStrike">
                <a:solidFill>
                  <a:srgbClr val="8b8b8b"/>
                </a:solidFill>
                <a:latin typeface="Trebuchet MS"/>
              </a:rPr>
              <a:t>26.10.2022</a:t>
            </a:fld>
            <a:endParaRPr b="0" lang="hr-HR" sz="900" spc="-1" strike="noStrike">
              <a:latin typeface="Times New Roman"/>
            </a:endParaRPr>
          </a:p>
        </p:txBody>
      </p:sp>
      <p:sp>
        <p:nvSpPr>
          <p:cNvPr id="24" name="PlaceHolder 2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3D315E02-57F5-485A-B143-0B07708FD374}" type="slidenum">
              <a:rPr b="0" lang="hr-HR" sz="900" spc="-1" strike="noStrike">
                <a:solidFill>
                  <a:srgbClr val="90c226"/>
                </a:solidFill>
                <a:latin typeface="Trebuchet MS"/>
              </a:rPr>
              <a:t>&lt;broj-slajda&gt;</a:t>
            </a:fld>
            <a:endParaRPr b="0" lang="hr-HR" sz="900" spc="-1" strike="noStrike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solidFill>
                  <a:srgbClr val="404040"/>
                </a:solidFill>
                <a:latin typeface="Trebuchet MS"/>
              </a:rPr>
              <a:t>Kliknite za uređivanje formata teksta strukture</a:t>
            </a:r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400" spc="-1" strike="noStrike">
                <a:solidFill>
                  <a:srgbClr val="404040"/>
                </a:solidFill>
                <a:latin typeface="Trebuchet MS"/>
              </a:rPr>
              <a:t>Druga razina strukture</a:t>
            </a:r>
            <a:endParaRPr b="0" lang="hr-HR" sz="1400" spc="-1" strike="noStrike">
              <a:solidFill>
                <a:srgbClr val="404040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200" spc="-1" strike="noStrike">
                <a:solidFill>
                  <a:srgbClr val="404040"/>
                </a:solidFill>
                <a:latin typeface="Trebuchet MS"/>
              </a:rPr>
              <a:t>Treća razina strukture</a:t>
            </a:r>
            <a:endParaRPr b="0" lang="hr-HR" sz="1200" spc="-1" strike="noStrike">
              <a:solidFill>
                <a:srgbClr val="404040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200" spc="-1" strike="noStrike">
                <a:solidFill>
                  <a:srgbClr val="404040"/>
                </a:solidFill>
                <a:latin typeface="Trebuchet MS"/>
              </a:rPr>
              <a:t>Četvrta razina strukture</a:t>
            </a:r>
            <a:endParaRPr b="0" lang="hr-HR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solidFill>
                  <a:srgbClr val="404040"/>
                </a:solidFill>
                <a:latin typeface="Trebuchet MS"/>
              </a:rPr>
              <a:t>Peta razina strukture</a:t>
            </a:r>
            <a:endParaRPr b="0" lang="hr-HR" sz="2000" spc="-1" strike="noStrike">
              <a:solidFill>
                <a:srgbClr val="404040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solidFill>
                  <a:srgbClr val="404040"/>
                </a:solidFill>
                <a:latin typeface="Trebuchet MS"/>
              </a:rPr>
              <a:t>Šesta razina strukture</a:t>
            </a:r>
            <a:endParaRPr b="0" lang="hr-HR" sz="2000" spc="-1" strike="noStrike">
              <a:solidFill>
                <a:srgbClr val="404040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solidFill>
                  <a:srgbClr val="404040"/>
                </a:solidFill>
                <a:latin typeface="Trebuchet MS"/>
              </a:rPr>
              <a:t>Sedma razina strukture</a:t>
            </a:r>
            <a:endParaRPr b="0" lang="hr-HR" sz="20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64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525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5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525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6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1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2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3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4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hr-HR" sz="3600" spc="-1" strike="noStrike">
                <a:solidFill>
                  <a:srgbClr val="90c226"/>
                </a:solidFill>
                <a:latin typeface="Trebuchet MS"/>
              </a:rPr>
              <a:t>Kliknite da biste uredili stil naslova matrice</a:t>
            </a:r>
            <a:endParaRPr b="0" lang="hr-HR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5" name="PlaceHolder 13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hr-HR" sz="1800" spc="-1" strike="noStrike">
                <a:solidFill>
                  <a:srgbClr val="404040"/>
                </a:solidFill>
                <a:latin typeface="Trebuchet MS"/>
              </a:rPr>
              <a:t>Kliknite da biste uredili stilove teksta matrice</a:t>
            </a:r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hr-HR" sz="1600" spc="-1" strike="noStrike">
                <a:solidFill>
                  <a:srgbClr val="404040"/>
                </a:solidFill>
                <a:latin typeface="Trebuchet MS"/>
              </a:rPr>
              <a:t>Druga razina</a:t>
            </a:r>
            <a:endParaRPr b="0" lang="hr-HR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hr-HR" sz="1400" spc="-1" strike="noStrike">
                <a:solidFill>
                  <a:srgbClr val="404040"/>
                </a:solidFill>
                <a:latin typeface="Trebuchet MS"/>
              </a:rPr>
              <a:t>Treća razina</a:t>
            </a:r>
            <a:endParaRPr b="0" lang="hr-HR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hr-HR" sz="1200" spc="-1" strike="noStrike">
                <a:solidFill>
                  <a:srgbClr val="404040"/>
                </a:solidFill>
                <a:latin typeface="Trebuchet MS"/>
              </a:rPr>
              <a:t>Četvrta razina</a:t>
            </a:r>
            <a:endParaRPr b="0" lang="hr-HR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hr-HR" sz="1200" spc="-1" strike="noStrike">
                <a:solidFill>
                  <a:srgbClr val="404040"/>
                </a:solidFill>
                <a:latin typeface="Trebuchet MS"/>
              </a:rPr>
              <a:t>Peta razina</a:t>
            </a:r>
            <a:endParaRPr b="0" lang="hr-HR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6" name="PlaceHolder 1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8A932A1-589E-4403-BFD4-046535ED020F}" type="datetime1">
              <a:rPr b="0" lang="hr-HR" sz="900" spc="-1" strike="noStrike">
                <a:solidFill>
                  <a:srgbClr val="8b8b8b"/>
                </a:solidFill>
                <a:latin typeface="Trebuchet MS"/>
              </a:rPr>
              <a:t>26.10.2022</a:t>
            </a:fld>
            <a:endParaRPr b="0" lang="hr-HR" sz="900" spc="-1" strike="noStrike">
              <a:latin typeface="Times New Roman"/>
            </a:endParaRPr>
          </a:p>
        </p:txBody>
      </p:sp>
      <p:sp>
        <p:nvSpPr>
          <p:cNvPr id="77" name="PlaceHolder 1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78" name="PlaceHolder 1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8A5FFF6-963B-4AA6-AEF5-3767D9A65122}" type="slidenum">
              <a:rPr b="0" lang="hr-HR" sz="900" spc="-1" strike="noStrike">
                <a:solidFill>
                  <a:srgbClr val="90c226"/>
                </a:solidFill>
                <a:latin typeface="Trebuchet MS"/>
              </a:rPr>
              <a:t>&lt;broj-slajda&gt;</a:t>
            </a:fld>
            <a:endParaRPr b="0" lang="hr-HR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339920" y="139320"/>
            <a:ext cx="7933680" cy="18234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r>
              <a:rPr b="1" lang="hr-HR" sz="3600" spc="-1" strike="noStrike">
                <a:solidFill>
                  <a:srgbClr val="90c226"/>
                </a:solidFill>
                <a:latin typeface="Times New Roman"/>
              </a:rPr>
              <a:t>Obilježavanje Europskog dana bez automobila </a:t>
            </a:r>
            <a:br/>
            <a:r>
              <a:rPr b="1" lang="hr-HR" sz="3600" spc="-1" strike="noStrike">
                <a:solidFill>
                  <a:srgbClr val="90c226"/>
                </a:solidFill>
                <a:latin typeface="Times New Roman"/>
              </a:rPr>
              <a:t>22.rujna</a:t>
            </a:r>
            <a:endParaRPr b="0" lang="hr-HR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1506960" y="4050720"/>
            <a:ext cx="7766640" cy="1096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  <p:pic>
        <p:nvPicPr>
          <p:cNvPr id="123" name="Picture 5" descr=""/>
          <p:cNvPicPr/>
          <p:nvPr/>
        </p:nvPicPr>
        <p:blipFill>
          <a:blip r:embed="rId1"/>
          <a:stretch/>
        </p:blipFill>
        <p:spPr>
          <a:xfrm>
            <a:off x="540000" y="2340000"/>
            <a:ext cx="5400000" cy="4317120"/>
          </a:xfrm>
          <a:prstGeom prst="rect">
            <a:avLst/>
          </a:prstGeom>
          <a:ln w="0">
            <a:noFill/>
          </a:ln>
        </p:spPr>
      </p:pic>
      <p:pic>
        <p:nvPicPr>
          <p:cNvPr id="124" name="" descr=""/>
          <p:cNvPicPr/>
          <p:nvPr/>
        </p:nvPicPr>
        <p:blipFill>
          <a:blip r:embed="rId2"/>
          <a:stretch/>
        </p:blipFill>
        <p:spPr>
          <a:xfrm>
            <a:off x="6300000" y="2340000"/>
            <a:ext cx="5411160" cy="432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endParaRPr b="0" lang="hr-HR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677160" y="605160"/>
            <a:ext cx="8596440" cy="54356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endParaRPr b="0" lang="hr-HR" sz="18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127" name="" descr=""/>
          <p:cNvPicPr/>
          <p:nvPr/>
        </p:nvPicPr>
        <p:blipFill>
          <a:blip r:embed="rId1"/>
          <a:stretch/>
        </p:blipFill>
        <p:spPr>
          <a:xfrm>
            <a:off x="6251040" y="1980000"/>
            <a:ext cx="5628960" cy="4500000"/>
          </a:xfrm>
          <a:prstGeom prst="rect">
            <a:avLst/>
          </a:prstGeom>
          <a:ln w="0">
            <a:noFill/>
          </a:ln>
        </p:spPr>
      </p:pic>
      <p:pic>
        <p:nvPicPr>
          <p:cNvPr id="128" name="Picture 4_0" descr=""/>
          <p:cNvPicPr/>
          <p:nvPr/>
        </p:nvPicPr>
        <p:blipFill>
          <a:blip r:embed="rId2"/>
          <a:stretch/>
        </p:blipFill>
        <p:spPr>
          <a:xfrm>
            <a:off x="270000" y="900000"/>
            <a:ext cx="5636880" cy="450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Application>LibreOffice/7.0.1.2$Windows_X86_64 LibreOffice_project/7cbcfc562f6eb6708b5ff7d7397325de9e764452</Application>
  <Words>1</Words>
  <Paragraphs>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2022-10-26T20:30:36Z</dcterms:created>
  <dc:creator/>
  <dc:description/>
  <dc:language>hr-HR</dc:language>
  <cp:lastModifiedBy/>
  <dcterms:modified xsi:type="dcterms:W3CDTF">2022-10-26T22:41:22Z</dcterms:modified>
  <cp:revision>28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</vt:i4>
  </property>
</Properties>
</file>