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5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8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7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1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8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7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1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8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5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9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9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6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9667" y="1"/>
            <a:ext cx="11504023" cy="3074126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Sretno </a:t>
            </a:r>
            <a:r>
              <a:rPr lang="hr-HR" b="1" dirty="0" err="1" smtClean="0">
                <a:solidFill>
                  <a:srgbClr val="FF0000"/>
                </a:solidFill>
              </a:rPr>
              <a:t>prvašići</a:t>
            </a: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00B0F0"/>
                </a:solidFill>
              </a:rPr>
              <a:t>MATEO  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9900CC"/>
                </a:solidFill>
              </a:rPr>
              <a:t>SOFIA 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92D050"/>
                </a:solidFill>
              </a:rPr>
              <a:t>LUKA</a:t>
            </a:r>
            <a:r>
              <a:rPr lang="hr-HR" dirty="0" smtClean="0">
                <a:solidFill>
                  <a:srgbClr val="FF0000"/>
                </a:solidFill>
              </a:rPr>
              <a:t>   </a:t>
            </a:r>
            <a:r>
              <a:rPr lang="hr-HR" dirty="0" smtClean="0">
                <a:solidFill>
                  <a:srgbClr val="FF33CC"/>
                </a:solidFill>
              </a:rPr>
              <a:t>MIHAELA </a:t>
            </a:r>
            <a:br>
              <a:rPr lang="hr-HR" dirty="0" smtClean="0">
                <a:solidFill>
                  <a:srgbClr val="FF33CC"/>
                </a:solidFill>
              </a:rPr>
            </a:br>
            <a:r>
              <a:rPr lang="hr-HR" dirty="0" smtClean="0">
                <a:solidFill>
                  <a:srgbClr val="FF3300"/>
                </a:solidFill>
              </a:rPr>
              <a:t>ANDREA </a:t>
            </a:r>
            <a:r>
              <a:rPr lang="hr-HR" dirty="0" smtClean="0">
                <a:solidFill>
                  <a:srgbClr val="FF0000"/>
                </a:solidFill>
              </a:rPr>
              <a:t>    </a:t>
            </a:r>
            <a:r>
              <a:rPr lang="hr-HR" dirty="0" smtClean="0">
                <a:solidFill>
                  <a:srgbClr val="FFFF00"/>
                </a:solidFill>
              </a:rPr>
              <a:t>STIVEN </a:t>
            </a:r>
            <a:r>
              <a:rPr lang="hr-HR" dirty="0" smtClean="0">
                <a:solidFill>
                  <a:srgbClr val="FF0000"/>
                </a:solidFill>
              </a:rPr>
              <a:t>   </a:t>
            </a:r>
            <a:r>
              <a:rPr lang="hr-HR" dirty="0">
                <a:solidFill>
                  <a:srgbClr val="FF0000"/>
                </a:solidFill>
              </a:rPr>
              <a:t/>
            </a:r>
            <a:br>
              <a:rPr lang="hr-HR" dirty="0">
                <a:solidFill>
                  <a:srgbClr val="FF0000"/>
                </a:solidFill>
              </a:rPr>
            </a:b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" b="5546"/>
          <a:stretch/>
        </p:blipFill>
        <p:spPr>
          <a:xfrm>
            <a:off x="69666" y="2461182"/>
            <a:ext cx="6069877" cy="413991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" r="8833" b="8517"/>
          <a:stretch/>
        </p:blipFill>
        <p:spPr>
          <a:xfrm>
            <a:off x="6348549" y="2448075"/>
            <a:ext cx="5756465" cy="415302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095" y="0"/>
            <a:ext cx="876103" cy="8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8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5759" y="-191590"/>
            <a:ext cx="10988041" cy="2995749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S osmijehom u 4.razred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r="1667" b="24276"/>
          <a:stretch/>
        </p:blipFill>
        <p:spPr>
          <a:xfrm>
            <a:off x="130626" y="2333579"/>
            <a:ext cx="6373043" cy="379140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5"/>
          <a:stretch/>
        </p:blipFill>
        <p:spPr>
          <a:xfrm>
            <a:off x="6122127" y="365124"/>
            <a:ext cx="5946412" cy="39369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250" y="4403952"/>
            <a:ext cx="1413374" cy="141337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6148" y="5155066"/>
            <a:ext cx="973820" cy="9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32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6</Words>
  <Application>Microsoft Office PowerPoint</Application>
  <PresentationFormat>Široki zaslon</PresentationFormat>
  <Paragraphs>2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sustava Office</vt:lpstr>
      <vt:lpstr>Sretno prvašići MATEO   SOFIA  LUKA   MIHAELA  ANDREA     STIVEN     </vt:lpstr>
      <vt:lpstr>S osmijehom u 4.razred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Nika Dokoza</dc:creator>
  <cp:lastModifiedBy>Nika Dokoza</cp:lastModifiedBy>
  <cp:revision>6</cp:revision>
  <dcterms:created xsi:type="dcterms:W3CDTF">2023-12-18T17:15:19Z</dcterms:created>
  <dcterms:modified xsi:type="dcterms:W3CDTF">2023-12-18T17:46:38Z</dcterms:modified>
</cp:coreProperties>
</file>